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7"/>
  </p:notesMasterIdLst>
  <p:sldIdLst>
    <p:sldId id="256" r:id="rId2"/>
    <p:sldId id="257" r:id="rId3"/>
    <p:sldId id="282" r:id="rId4"/>
    <p:sldId id="283" r:id="rId5"/>
    <p:sldId id="285" r:id="rId6"/>
    <p:sldId id="286" r:id="rId7"/>
    <p:sldId id="258" r:id="rId8"/>
    <p:sldId id="259" r:id="rId9"/>
    <p:sldId id="261" r:id="rId10"/>
    <p:sldId id="262" r:id="rId11"/>
    <p:sldId id="263" r:id="rId12"/>
    <p:sldId id="264" r:id="rId13"/>
    <p:sldId id="265" r:id="rId14"/>
    <p:sldId id="266" r:id="rId15"/>
    <p:sldId id="267" r:id="rId16"/>
    <p:sldId id="268" r:id="rId17"/>
    <p:sldId id="269" r:id="rId18"/>
    <p:sldId id="274" r:id="rId19"/>
    <p:sldId id="275" r:id="rId20"/>
    <p:sldId id="276" r:id="rId21"/>
    <p:sldId id="277" r:id="rId22"/>
    <p:sldId id="278" r:id="rId23"/>
    <p:sldId id="279" r:id="rId24"/>
    <p:sldId id="280" r:id="rId25"/>
    <p:sldId id="281" r:id="rId26"/>
  </p:sldIdLst>
  <p:sldSz cx="9144000" cy="5143500" type="screen16x9"/>
  <p:notesSz cx="6858000" cy="9144000"/>
  <p:embeddedFontLst>
    <p:embeddedFont>
      <p:font typeface="Arimo" panose="020B060402020202020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Lora"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
      <p:font typeface="Rokkitt"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55" autoAdjust="0"/>
  </p:normalViewPr>
  <p:slideViewPr>
    <p:cSldViewPr snapToGrid="0">
      <p:cViewPr varScale="1">
        <p:scale>
          <a:sx n="95" d="100"/>
          <a:sy n="95" d="100"/>
        </p:scale>
        <p:origin x="3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c4690423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c4690423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pray for “the final coming of the reign of God through Christ’s return” (CCC 2818). When Jesus comes in glory at the end of time, He will bring all things under His reign.</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a:t>This prayer is for the fullness of the reign of God that is “righteousness, peace, and joy in the holy Spirit” (Romans 14:17).</a:t>
            </a:r>
            <a:endParaRPr/>
          </a:p>
          <a:p>
            <a:pPr marL="0" lvl="0" indent="0" algn="l" rtl="0">
              <a:spcBef>
                <a:spcPts val="0"/>
              </a:spcBef>
              <a:spcAft>
                <a:spcPts val="0"/>
              </a:spcAft>
              <a:buNone/>
            </a:pPr>
            <a:endParaRPr/>
          </a:p>
          <a:p>
            <a:pPr marL="0" lvl="0" indent="0" algn="l" rtl="0">
              <a:spcBef>
                <a:spcPts val="0"/>
              </a:spcBef>
              <a:spcAft>
                <a:spcPts val="0"/>
              </a:spcAft>
              <a:buNone/>
            </a:pPr>
            <a:r>
              <a:rPr lang="en-US"/>
              <a:t>Praying that Jesus will come again in glory at the end of time does not diminish, but rather strengthens, our commitment to work for the reign of God in our lives and in the world. We are called to work in this world to bring God’s justice and peace.</a:t>
            </a:r>
            <a:endParaRPr/>
          </a:p>
          <a:p>
            <a:pPr marL="0" lvl="0" indent="0" algn="l" rtl="0">
              <a:spcBef>
                <a:spcPts val="0"/>
              </a:spcBef>
              <a:spcAft>
                <a:spcPts val="0"/>
              </a:spcAft>
              <a:buNone/>
            </a:pPr>
            <a:endParaRPr/>
          </a:p>
          <a:p>
            <a:pPr marL="0" lvl="0" indent="0" algn="l" rtl="0">
              <a:spcBef>
                <a:spcPts val="0"/>
              </a:spcBef>
              <a:spcAft>
                <a:spcPts val="0"/>
              </a:spcAft>
              <a:buNone/>
            </a:pPr>
            <a:r>
              <a:rPr lang="en-US"/>
              <a:t>We are called both to work at furthering the reign of God’s Kingdom through the way we live our lives, as well as to wait for the Kingdom in joyful expectation.</a:t>
            </a:r>
            <a:endParaRPr/>
          </a:p>
          <a:p>
            <a:pPr marL="0" lvl="0" indent="0" algn="l" rtl="0">
              <a:spcBef>
                <a:spcPts val="0"/>
              </a:spcBef>
              <a:spcAft>
                <a:spcPts val="0"/>
              </a:spcAft>
              <a:buNone/>
            </a:pPr>
            <a:endParaRPr/>
          </a:p>
          <a:p>
            <a:pPr marL="0" lvl="0" indent="0" algn="l" rtl="0">
              <a:spcBef>
                <a:spcPts val="0"/>
              </a:spcBef>
              <a:spcAft>
                <a:spcPts val="0"/>
              </a:spcAft>
              <a:buNone/>
            </a:pPr>
            <a:r>
              <a:rPr lang="en-US"/>
              <a:t>We work and pray, “Thy Kingdom come,” as we wait in joyful hope for the second coming of Jesus Christ and the fullness of His Kingdom.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c4690423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c4690423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“God’s will” that we pray will be done on earth as it is in Heaven?</a:t>
            </a:r>
            <a:endParaRPr/>
          </a:p>
          <a:p>
            <a:pPr marL="0" lvl="0" indent="0" algn="l" rtl="0">
              <a:spcBef>
                <a:spcPts val="0"/>
              </a:spcBef>
              <a:spcAft>
                <a:spcPts val="0"/>
              </a:spcAft>
              <a:buNone/>
            </a:pPr>
            <a:endParaRPr/>
          </a:p>
          <a:p>
            <a:pPr marL="0" lvl="0" indent="0" algn="l" rtl="0">
              <a:spcBef>
                <a:spcPts val="0"/>
              </a:spcBef>
              <a:spcAft>
                <a:spcPts val="0"/>
              </a:spcAft>
              <a:buNone/>
            </a:pPr>
            <a:r>
              <a:rPr lang="en-US"/>
              <a:t>The Catechism of the Catholic Church has the answer: “Our Father ‘desires all men to be saved and to come to the knowledge of the truth.’ …  His commandment is ‘that you love one another; even as I have loved you, that you also love one another.’ This commandment summarizes all the others and expresses his entire will” (CCC 2822).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c4690423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c4690423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Jesus’ love for us was so great that in the face of unspeakable betrayal and suffering, and indeed the loss of His very life, He consented to His Father’s plan for our redemption with the total yes of His will.</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a:t>As we saw before, Jesus’ anguished prayer to His Father in the Garden of Gethsemane was, “Not my will, but yours be done” (Luke 22:42).</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a:t>He knew that He must suffer and die to accomplish His Father’s will.</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b="1"/>
              <a:t>He made this great sacrifice out of love for the Father and love for each and every one of us.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c4690423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c4690423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we pray the Lord’s Prayer, we are asking the Father to unite our will to His Son’s will.</a:t>
            </a:r>
            <a:endParaRPr/>
          </a:p>
          <a:p>
            <a:pPr marL="0" lvl="0" indent="0" algn="l" rtl="0">
              <a:spcBef>
                <a:spcPts val="0"/>
              </a:spcBef>
              <a:spcAft>
                <a:spcPts val="0"/>
              </a:spcAft>
              <a:buNone/>
            </a:pPr>
            <a:endParaRPr/>
          </a:p>
          <a:p>
            <a:pPr marL="0" lvl="0" indent="0" algn="l" rtl="0">
              <a:spcBef>
                <a:spcPts val="0"/>
              </a:spcBef>
              <a:spcAft>
                <a:spcPts val="0"/>
              </a:spcAft>
              <a:buNone/>
            </a:pPr>
            <a:r>
              <a:rPr lang="en-US"/>
              <a:t>We enter into the Father’s mysterious plan that unfolds the salvation that Jesus won for us on the Cross.</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a:t>Of course, on our own we are totally incapable of this kind of surrender to the will of God. Only when we are united with Jesus through the power of the Holy Spirit are we able to do God’s will.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c4690423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c4690423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latin typeface="Arimo"/>
              <a:ea typeface="Arimo"/>
              <a:cs typeface="Arimo"/>
              <a:sym typeface="Arimo"/>
            </a:endParaRPr>
          </a:p>
          <a:p>
            <a:pPr marL="0" lvl="0" indent="0" algn="l" rtl="0">
              <a:spcBef>
                <a:spcPts val="0"/>
              </a:spcBef>
              <a:spcAft>
                <a:spcPts val="0"/>
              </a:spcAft>
              <a:buNone/>
            </a:pPr>
            <a:r>
              <a:rPr lang="en-US">
                <a:solidFill>
                  <a:srgbClr val="000000"/>
                </a:solidFill>
                <a:latin typeface="Arimo"/>
                <a:ea typeface="Arimo"/>
                <a:cs typeface="Arimo"/>
                <a:sym typeface="Arimo"/>
              </a:rPr>
              <a:t>Jesus tells us, “Not everyone who says to me, ‘Lord, Lord,’ will enter the kingdom of heaven, but only the one who does the will of my Father in heaven” (Matthew 7:21).</a:t>
            </a:r>
            <a:endParaRPr>
              <a:solidFill>
                <a:srgbClr val="000000"/>
              </a:solidFill>
              <a:latin typeface="Arimo"/>
              <a:ea typeface="Arimo"/>
              <a:cs typeface="Arimo"/>
              <a:sym typeface="Arimo"/>
            </a:endParaRPr>
          </a:p>
          <a:p>
            <a:pPr marL="0" lvl="0" indent="0" algn="l" rtl="0">
              <a:spcBef>
                <a:spcPts val="0"/>
              </a:spcBef>
              <a:spcAft>
                <a:spcPts val="0"/>
              </a:spcAft>
              <a:buNone/>
            </a:pPr>
            <a:endParaRPr>
              <a:solidFill>
                <a:srgbClr val="000000"/>
              </a:solidFill>
              <a:latin typeface="Arimo"/>
              <a:ea typeface="Arimo"/>
              <a:cs typeface="Arimo"/>
              <a:sym typeface="Arimo"/>
            </a:endParaRPr>
          </a:p>
          <a:p>
            <a:pPr marL="0" lvl="0" indent="0" algn="l" rtl="0">
              <a:spcBef>
                <a:spcPts val="0"/>
              </a:spcBef>
              <a:spcAft>
                <a:spcPts val="0"/>
              </a:spcAft>
              <a:buNone/>
            </a:pPr>
            <a:r>
              <a:rPr lang="en-US">
                <a:solidFill>
                  <a:srgbClr val="000000"/>
                </a:solidFill>
                <a:latin typeface="Arimo"/>
                <a:ea typeface="Arimo"/>
                <a:cs typeface="Arimo"/>
                <a:sym typeface="Arimo"/>
              </a:rPr>
              <a:t>Thy Name, Thy Kingdom, and Thy Will, prayed from our hearts, draws us into God’s mysterious and wondrous plan for the salvation of the world. We pray that God’s name will be made holy in our lives, that His Kingdom will rule our lives, and that His will be done in our lives. This prayer unites us to Jesus’ prayer, and now one with Him, God uses us to accomplish the great unfolding of His eternal plan for all mankind.</a:t>
            </a:r>
            <a:endParaRPr>
              <a:solidFill>
                <a:srgbClr val="000000"/>
              </a:solidFill>
              <a:latin typeface="Arimo"/>
              <a:ea typeface="Arimo"/>
              <a:cs typeface="Arimo"/>
              <a:sym typeface="Arimo"/>
            </a:endParaRPr>
          </a:p>
          <a:p>
            <a:pPr marL="0" lvl="0" indent="457200" algn="l" rtl="0">
              <a:spcBef>
                <a:spcPts val="0"/>
              </a:spcBef>
              <a:spcAft>
                <a:spcPts val="0"/>
              </a:spcAft>
              <a:buNone/>
            </a:pPr>
            <a:endParaRPr>
              <a:solidFill>
                <a:srgbClr val="000000"/>
              </a:solidFill>
              <a:latin typeface="Arimo"/>
              <a:ea typeface="Arimo"/>
              <a:cs typeface="Arimo"/>
              <a:sym typeface="Arim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b9216f74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b9216f74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b9216f74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b9216f74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US"/>
              <a:t>1. He calls it the most perfect of prayers and that it not only teaches us to ask for things, but also in what order we should desire them.</a:t>
            </a:r>
            <a:endParaRPr/>
          </a:p>
          <a:p>
            <a:pPr marL="0" lvl="0" indent="457200" algn="l" rtl="0">
              <a:spcBef>
                <a:spcPts val="0"/>
              </a:spcBef>
              <a:spcAft>
                <a:spcPts val="0"/>
              </a:spcAft>
              <a:buNone/>
            </a:pPr>
            <a:r>
              <a:rPr lang="en-US"/>
              <a:t>2. The opening words acknowledge God as our Father and so we worship and adore Him.</a:t>
            </a:r>
            <a:endParaRPr/>
          </a:p>
          <a:p>
            <a:pPr marL="0" lvl="0" indent="457200" algn="l" rtl="0">
              <a:spcBef>
                <a:spcPts val="0"/>
              </a:spcBef>
              <a:spcAft>
                <a:spcPts val="0"/>
              </a:spcAft>
              <a:buNone/>
            </a:pPr>
            <a:r>
              <a:rPr lang="en-US"/>
              <a:t>3. The first three carry us to glorify the Father, and the final four request our needs in this life for both our body and our spirit.</a:t>
            </a:r>
            <a:endParaRPr/>
          </a:p>
          <a:p>
            <a:pPr marL="0" lvl="0" indent="0" algn="l" rtl="0">
              <a:spcBef>
                <a:spcPts val="0"/>
              </a:spcBef>
              <a:spcAft>
                <a:spcPts val="0"/>
              </a:spcAft>
              <a:buNone/>
            </a:pPr>
            <a:r>
              <a:rPr lang="en-US"/>
              <a:t> 	4. Answers will vary. They teach us to put God first in our lives instead of ourselves.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b9216fb4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b9216fb4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a:t>5. We are asking to recognize God’s name as holy and therefore to treat it in a holy way. We are asking to enter into the eternal plan that God has for the redemption of all humanity. </a:t>
            </a:r>
            <a:br>
              <a:rPr lang="en-US"/>
            </a:br>
            <a:r>
              <a:rPr lang="en-US"/>
              <a:t>6. To be holy means to be set aside in order to conform to God’s purpose. Answers will vary.</a:t>
            </a:r>
            <a:endParaRPr/>
          </a:p>
          <a:p>
            <a:pPr marL="457200" lvl="0" indent="0" algn="l" rtl="0">
              <a:spcBef>
                <a:spcPts val="0"/>
              </a:spcBef>
              <a:spcAft>
                <a:spcPts val="0"/>
              </a:spcAft>
              <a:buNone/>
            </a:pPr>
            <a:r>
              <a:rPr lang="en-US"/>
              <a:t>7. Through our Baptism, where we are washed clean of our sin and claimed in the name of Jesus Christ. </a:t>
            </a:r>
            <a:endParaRPr/>
          </a:p>
          <a:p>
            <a:pPr marL="457200" lvl="0" indent="0" algn="l" rtl="0">
              <a:spcBef>
                <a:spcPts val="0"/>
              </a:spcBef>
              <a:spcAft>
                <a:spcPts val="0"/>
              </a:spcAft>
              <a:buNone/>
            </a:pPr>
            <a:r>
              <a:rPr lang="en-US"/>
              <a:t>8. When we live like sons and daughters of God, God’s name is blessed through our lives. When we live sinfully, God’s name is blasphemed (to blaspheme is to disrespect that which is holy).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b9216fb4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b9216fb4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a:t>9. We pray for “the final coming of the reign of God through Christ’s return” (CCC 2818). When Jesus comes in glory at the end of time, He will bring all things under His reign.</a:t>
            </a:r>
            <a:endParaRPr/>
          </a:p>
          <a:p>
            <a:pPr marL="457200" lvl="0" indent="0" algn="l" rtl="0">
              <a:spcBef>
                <a:spcPts val="0"/>
              </a:spcBef>
              <a:spcAft>
                <a:spcPts val="0"/>
              </a:spcAft>
              <a:buNone/>
            </a:pPr>
            <a:r>
              <a:rPr lang="en-US"/>
              <a:t>10. “Maranatha,” which means, “Come, Lord Jesus.”</a:t>
            </a:r>
            <a:endParaRPr/>
          </a:p>
          <a:p>
            <a:pPr marL="457200" lvl="0" indent="0" algn="l" rtl="0">
              <a:spcBef>
                <a:spcPts val="0"/>
              </a:spcBef>
              <a:spcAft>
                <a:spcPts val="0"/>
              </a:spcAft>
              <a:buNone/>
            </a:pPr>
            <a:r>
              <a:rPr lang="en-US"/>
              <a:t>11. To bring God’s justice and peace. Answers will vary.</a:t>
            </a:r>
            <a:endParaRPr/>
          </a:p>
          <a:p>
            <a:pPr marL="457200" lvl="0" indent="0" algn="l" rtl="0">
              <a:spcBef>
                <a:spcPts val="0"/>
              </a:spcBef>
              <a:spcAft>
                <a:spcPts val="0"/>
              </a:spcAft>
              <a:buNone/>
            </a:pPr>
            <a:r>
              <a:rPr lang="en-US"/>
              <a:t>12. We live in a creative tension in which, on the one hand, the Kingdom of God is present, and on the other, the fullness of the Kingdom of God will come when Jesus returns to reign in glory.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b9216fb4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b9216fb4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a:t>13. The Catechism tells us: “Our Father ‘desires all men to be saved and to come to the knowledge of the truth.’ … His commandment is ‘that you love one another; even as I have loved you, that you also love one another.’ This commandment summarizes all the others and expresses his entire will” (CCC 2822).</a:t>
            </a:r>
            <a:br>
              <a:rPr lang="en-US"/>
            </a:br>
            <a:r>
              <a:rPr lang="en-US"/>
              <a:t>14. Jesus came to bring salvation to the whole world.</a:t>
            </a:r>
            <a:endParaRPr/>
          </a:p>
          <a:p>
            <a:pPr marL="457200" lvl="0" indent="0" algn="l" rtl="0">
              <a:spcBef>
                <a:spcPts val="0"/>
              </a:spcBef>
              <a:spcAft>
                <a:spcPts val="0"/>
              </a:spcAft>
              <a:buNone/>
            </a:pPr>
            <a:r>
              <a:rPr lang="en-US"/>
              <a:t>15. Jesus’ prayer to His Father is, “Not my will, but yours be done” (Luke 22:42). He shows us how to completely submit our will to the Father, so that we give God our will, even though we know that following His will is difficult. Jesus’ prayer here does not sugarcoat the struggle of submitting our will to God’s. Jesus experiences fear, and He desires to avoid unimaginable suffering. But Jesus gives these feelings to the Father, because He knows that the Father acts out of love to save the human race, and that in the end, Jesus knows He will triumph over suffering, sin, and death through His Resurrection. So too must we follow the Father’s will and die to our own selfish desires so that we can receive new life in Christ. </a:t>
            </a:r>
            <a:br>
              <a:rPr lang="en-US"/>
            </a:br>
            <a:r>
              <a:rPr lang="en-US"/>
              <a:t>16.  First, we ask to be part of the plan that brings the perfection of God’s will as it is found in Heaven to the earth; and second, we ask to enter into the Kingdom of Heaven ourselves.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971d316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971d316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b9216f74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b9216f74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Remind parents to put up their new Fridge Page and the Car Conversations hang tag for this month. These can be found in their Parent’s Guide at the beginning of this month’s lesson. </a:t>
            </a:r>
            <a:endParaRPr/>
          </a:p>
          <a:p>
            <a:pPr marL="0" lvl="0" indent="0" algn="l" rtl="0">
              <a:spcBef>
                <a:spcPts val="0"/>
              </a:spcBef>
              <a:spcAft>
                <a:spcPts val="0"/>
              </a:spcAft>
              <a:buNone/>
            </a:pPr>
            <a:r>
              <a:rPr lang="en-US"/>
              <a:t>Remind them that they do NOT have to do all the activities in the book. They should choose only the activities they believe will work best for their family. Think quality, not quantity. Also emphasize that this program is first and foremost about their own formation, and secondarily about helping them teach their children. “Put on your own mask first,” as they say! Their children will learn the Faith better from their parents’ witness than through any structured activity.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b9216f74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b9216f74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Explain that at Mass, we pray the doxology of the Our Father. Doxology comes from the Greek and means “praise.” We praise God the Father when we end with the doxology and repeat in substance the first three petitions of the Our Father: the glorification of the Father’s name, the coming of the Father’s Kingdom, and the power of the Father’s saving will. Only now we are giving thanks for these three petitions as having already happened. That is because we are celebrating the Father’s Kingdom, glory, and power in Heaven! We know that Jesus proclaimed the Father’s Kingdom on earth, and we joyfully acknowledge that earth and Heaven belong to the Kingdom of God. When we pray “Amen” we are saying, “So be it.” We affirm that we believe what we are praying for!</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b9216f74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b9216f745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1d83af850_1_2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1d83af850_1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b9216f7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b9216f7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b9216f74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b9216f74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ca6b9f1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ca6b9f1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Our Father’s first three petitions ask to give glory to God! They do not ask in the typical form of a question, but are petitions in that we express what we want to have happen.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469042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c469042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If we search deep in our heart, how many of us treat God like our own personal spiritual vending machine? Our prayers are coins through which we expect God to deliver us the “goods” or “favors” we ask from Him.</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Some of us may have experienced a personal relationship where one person was the “taker” and the other person was the “giver.” This is an unhealthy, unbalanced relationship in which the taker’s self-centeredness makes him or her blind to the giver except as a means to fulfill immediate needs.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We must work hard to keep the attitude of a “taker” from creeping into our relationship with God. </a:t>
            </a:r>
            <a:r>
              <a:rPr lang="en-US" b="1"/>
              <a:t>In the Our Father, Jesus teaches us to orient our prayer so that when we ask at first to give God the glory and praise that is His due, we are moving the focus away from us to God. </a:t>
            </a:r>
            <a:r>
              <a:rPr lang="en-US"/>
              <a:t>We are praying to be givers, instead of takers.</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c469042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c469042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ask to recognize God’s name as holy and therefore treat it in a holy way.</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a:t>To be holy means to be set aside in order to conform to God’s purpose.</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a:t>By praying that God’s name be made holy in us, we are asking to enter into the eternal plan that God has for the redemption of all humanity.</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a:t>Each and every baptized Christian is called to make God’s name holy in his or her life, so that the world can see the face of Jesus in how we live our lives.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c4690423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c4690423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God first makes us holy through our Baptism, where we are washed clean of our sin and claimed in the name of Jesus Christ.</a:t>
            </a:r>
            <a:endParaRPr/>
          </a:p>
          <a:p>
            <a:pPr marL="0" lvl="0" indent="457200" algn="l" rtl="0">
              <a:spcBef>
                <a:spcPts val="0"/>
              </a:spcBef>
              <a:spcAft>
                <a:spcPts val="0"/>
              </a:spcAft>
              <a:buNone/>
            </a:pPr>
            <a:endParaRPr/>
          </a:p>
          <a:p>
            <a:pPr marL="0" lvl="0" indent="0" algn="l" rtl="0">
              <a:spcBef>
                <a:spcPts val="0"/>
              </a:spcBef>
              <a:spcAft>
                <a:spcPts val="0"/>
              </a:spcAft>
              <a:buNone/>
            </a:pPr>
            <a:r>
              <a:rPr lang="en-US"/>
              <a:t>This call to holiness continues throughout our lives.</a:t>
            </a:r>
            <a:endParaRPr/>
          </a:p>
          <a:p>
            <a:pPr marL="0" lvl="0" indent="0" algn="l" rtl="0">
              <a:spcBef>
                <a:spcPts val="0"/>
              </a:spcBef>
              <a:spcAft>
                <a:spcPts val="0"/>
              </a:spcAft>
              <a:buNone/>
            </a:pPr>
            <a:endParaRPr/>
          </a:p>
          <a:p>
            <a:pPr marL="0" lvl="0" indent="0" algn="l" rtl="0">
              <a:spcBef>
                <a:spcPts val="0"/>
              </a:spcBef>
              <a:spcAft>
                <a:spcPts val="0"/>
              </a:spcAft>
              <a:buNone/>
            </a:pPr>
            <a:r>
              <a:rPr lang="en-US"/>
              <a:t>When we live like sons and daughters of God, God’s name is blessed through our lives.</a:t>
            </a:r>
            <a:endParaRPr/>
          </a:p>
          <a:p>
            <a:pPr marL="0" lvl="0" indent="457200" algn="l" rtl="0">
              <a:spcBef>
                <a:spcPts val="0"/>
              </a:spcBef>
              <a:spcAft>
                <a:spcPts val="0"/>
              </a:spcAft>
              <a:buNone/>
            </a:pPr>
            <a:r>
              <a:rPr lang="en-US">
                <a:solidFill>
                  <a:srgbClr val="545454"/>
                </a:solidFill>
                <a:highlight>
                  <a:srgbClr val="FFFFFF"/>
                </a:highlight>
                <a:latin typeface="Roboto"/>
                <a:ea typeface="Roboto"/>
                <a:cs typeface="Roboto"/>
                <a:sym typeface="Roboto"/>
              </a:rPr>
              <a:t>•</a:t>
            </a:r>
            <a:r>
              <a:rPr lang="en-US"/>
              <a:t>The opposite is true, too. When we live sinfully, God’s name is blasphemed (to blaspheme is to disrespect that which is holy).</a:t>
            </a:r>
            <a:endParaRPr/>
          </a:p>
          <a:p>
            <a:pPr marL="0" lvl="0" indent="457200" algn="l" rtl="0">
              <a:spcBef>
                <a:spcPts val="0"/>
              </a:spcBef>
              <a:spcAft>
                <a:spcPts val="0"/>
              </a:spcAft>
              <a:buNone/>
            </a:pPr>
            <a:endParaRPr/>
          </a:p>
          <a:p>
            <a:pPr marL="0" lvl="0" indent="0" algn="l" rtl="0">
              <a:spcBef>
                <a:spcPts val="0"/>
              </a:spcBef>
              <a:spcAft>
                <a:spcPts val="0"/>
              </a:spcAft>
              <a:buNone/>
            </a:pPr>
            <a:r>
              <a:rPr lang="en-US" b="1"/>
              <a:t>We ask that God’s name be made holy in us so that we can be holy and participate in Jesus saving work in the world!</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3760750" y="3880325"/>
            <a:ext cx="5071500" cy="7926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None/>
              <a:defRPr sz="2800" b="1" i="0" u="none" strike="noStrike" cap="none">
                <a:solidFill>
                  <a:schemeClr val="dk2"/>
                </a:solidFill>
              </a:defRPr>
            </a:lvl1pPr>
            <a:lvl2pPr marL="0" marR="0" lvl="1"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2pPr>
            <a:lvl3pPr marL="0" marR="0" lvl="2"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3pPr>
            <a:lvl4pPr marL="0" marR="0" lvl="3"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4pPr>
            <a:lvl5pPr marL="0" marR="0" lvl="4"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5pPr>
            <a:lvl6pPr marL="0" marR="0" lvl="5"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6pPr>
            <a:lvl7pPr marL="0" marR="0" lvl="6"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7pPr>
            <a:lvl8pPr marL="0" marR="0" lvl="7"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8pPr>
            <a:lvl9pPr marL="0" marR="0" lvl="8"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rge title">
  <p:cSld name="Large title">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518050"/>
            <a:ext cx="8520600" cy="12561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1400"/>
              <a:buNone/>
              <a:defRPr sz="6000" i="0" u="none" strike="noStrike" cap="none"/>
            </a:lvl1pPr>
            <a:lvl2pPr lvl="1" indent="0" algn="ctr">
              <a:spcBef>
                <a:spcPts val="0"/>
              </a:spcBef>
              <a:spcAft>
                <a:spcPts val="0"/>
              </a:spcAft>
              <a:buClr>
                <a:schemeClr val="dk1"/>
              </a:buClr>
              <a:buSzPts val="1400"/>
              <a:buFont typeface="Arial"/>
              <a:buNone/>
              <a:defRPr sz="12000">
                <a:solidFill>
                  <a:schemeClr val="dk1"/>
                </a:solidFill>
              </a:defRPr>
            </a:lvl2pPr>
            <a:lvl3pPr lvl="2" indent="0" algn="ctr">
              <a:spcBef>
                <a:spcPts val="0"/>
              </a:spcBef>
              <a:spcAft>
                <a:spcPts val="0"/>
              </a:spcAft>
              <a:buClr>
                <a:schemeClr val="dk1"/>
              </a:buClr>
              <a:buSzPts val="1400"/>
              <a:buFont typeface="Arial"/>
              <a:buNone/>
              <a:defRPr sz="12000">
                <a:solidFill>
                  <a:schemeClr val="dk1"/>
                </a:solidFill>
              </a:defRPr>
            </a:lvl3pPr>
            <a:lvl4pPr lvl="3" indent="0" algn="ctr">
              <a:spcBef>
                <a:spcPts val="0"/>
              </a:spcBef>
              <a:spcAft>
                <a:spcPts val="0"/>
              </a:spcAft>
              <a:buClr>
                <a:schemeClr val="dk1"/>
              </a:buClr>
              <a:buSzPts val="1400"/>
              <a:buFont typeface="Arial"/>
              <a:buNone/>
              <a:defRPr sz="12000">
                <a:solidFill>
                  <a:schemeClr val="dk1"/>
                </a:solidFill>
              </a:defRPr>
            </a:lvl4pPr>
            <a:lvl5pPr lvl="4" indent="0" algn="ctr">
              <a:spcBef>
                <a:spcPts val="0"/>
              </a:spcBef>
              <a:spcAft>
                <a:spcPts val="0"/>
              </a:spcAft>
              <a:buClr>
                <a:schemeClr val="dk1"/>
              </a:buClr>
              <a:buSzPts val="1400"/>
              <a:buFont typeface="Arial"/>
              <a:buNone/>
              <a:defRPr sz="12000">
                <a:solidFill>
                  <a:schemeClr val="dk1"/>
                </a:solidFill>
              </a:defRPr>
            </a:lvl5pPr>
            <a:lvl6pPr lvl="5" indent="0" algn="ctr">
              <a:spcBef>
                <a:spcPts val="0"/>
              </a:spcBef>
              <a:spcAft>
                <a:spcPts val="0"/>
              </a:spcAft>
              <a:buClr>
                <a:schemeClr val="dk1"/>
              </a:buClr>
              <a:buSzPts val="1400"/>
              <a:buFont typeface="Arial"/>
              <a:buNone/>
              <a:defRPr sz="12000">
                <a:solidFill>
                  <a:schemeClr val="dk1"/>
                </a:solidFill>
              </a:defRPr>
            </a:lvl6pPr>
            <a:lvl7pPr lvl="6" indent="0" algn="ctr">
              <a:spcBef>
                <a:spcPts val="0"/>
              </a:spcBef>
              <a:spcAft>
                <a:spcPts val="0"/>
              </a:spcAft>
              <a:buClr>
                <a:schemeClr val="dk1"/>
              </a:buClr>
              <a:buSzPts val="1400"/>
              <a:buFont typeface="Arial"/>
              <a:buNone/>
              <a:defRPr sz="12000">
                <a:solidFill>
                  <a:schemeClr val="dk1"/>
                </a:solidFill>
              </a:defRPr>
            </a:lvl7pPr>
            <a:lvl8pPr lvl="7" indent="0" algn="ctr">
              <a:spcBef>
                <a:spcPts val="0"/>
              </a:spcBef>
              <a:spcAft>
                <a:spcPts val="0"/>
              </a:spcAft>
              <a:buClr>
                <a:schemeClr val="dk1"/>
              </a:buClr>
              <a:buSzPts val="1400"/>
              <a:buFont typeface="Arial"/>
              <a:buNone/>
              <a:defRPr sz="12000">
                <a:solidFill>
                  <a:schemeClr val="dk1"/>
                </a:solidFill>
              </a:defRPr>
            </a:lvl8pPr>
            <a:lvl9pPr lvl="8" indent="0" algn="ctr">
              <a:spcBef>
                <a:spcPts val="0"/>
              </a:spcBef>
              <a:spcAft>
                <a:spcPts val="0"/>
              </a:spcAft>
              <a:buClr>
                <a:schemeClr val="dk1"/>
              </a:buClr>
              <a:buSzPts val="1400"/>
              <a:buFont typeface="Arial"/>
              <a:buNone/>
              <a:defRPr sz="12000">
                <a:solidFill>
                  <a:schemeClr val="dk1"/>
                </a:solidFill>
              </a:defRPr>
            </a:lvl9pPr>
          </a:lstStyle>
          <a:p>
            <a:endParaRPr/>
          </a:p>
        </p:txBody>
      </p:sp>
      <p:sp>
        <p:nvSpPr>
          <p:cNvPr id="14" name="Google Shape;14;p3"/>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ctr" rtl="0">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ctr" rtl="0">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ctr" rtl="0">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ctr" rtl="0">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ctr" rtl="0">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ctr" rtl="0">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ctr" rtl="0">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ctr" rtl="0">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15" name="Google Shape;15;p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3"/>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sz="1200" b="0">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06325" y="2129375"/>
            <a:ext cx="8520600" cy="841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1400"/>
              <a:buNone/>
              <a:defRPr sz="3600" i="0" u="none" strike="noStrike" cap="none"/>
            </a:lvl1pPr>
            <a:lvl2pPr lvl="1"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2pPr>
            <a:lvl3pPr lvl="2"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3pPr>
            <a:lvl4pPr lvl="3"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4pPr>
            <a:lvl5pPr lvl="4"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5pPr>
            <a:lvl6pPr lvl="5"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6pPr>
            <a:lvl7pPr lvl="6"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7pPr>
            <a:lvl8pPr lvl="7"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8pPr>
            <a:lvl9pPr lvl="8"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9pPr>
          </a:lstStyle>
          <a:p>
            <a:endParaRPr/>
          </a:p>
        </p:txBody>
      </p:sp>
      <p:sp>
        <p:nvSpPr>
          <p:cNvPr id="19" name="Google Shape;19;p4"/>
          <p:cNvSpPr txBox="1">
            <a:spLocks noGrp="1"/>
          </p:cNvSpPr>
          <p:nvPr>
            <p:ph type="sldNum" idx="12"/>
          </p:nvPr>
        </p:nvSpPr>
        <p:spPr>
          <a:xfrm>
            <a:off x="8467082" y="464174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4"/>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sz="1200" b="0">
              <a:latin typeface="Georgia"/>
              <a:ea typeface="Georgia"/>
              <a:cs typeface="Georgia"/>
              <a:sym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400"/>
              <a:buNone/>
              <a:defRPr sz="3200" i="0" u="none" strike="noStrike" cap="none"/>
            </a:lvl1pPr>
            <a:lvl2pPr lvl="1" indent="0">
              <a:spcBef>
                <a:spcPts val="0"/>
              </a:spcBef>
              <a:spcAft>
                <a:spcPts val="0"/>
              </a:spcAft>
              <a:buClr>
                <a:schemeClr val="dk1"/>
              </a:buClr>
              <a:buSzPts val="1400"/>
              <a:buFont typeface="Arial"/>
              <a:buNone/>
              <a:defRPr sz="2800">
                <a:solidFill>
                  <a:schemeClr val="dk1"/>
                </a:solidFill>
              </a:defRPr>
            </a:lvl2pPr>
            <a:lvl3pPr lvl="2" indent="0">
              <a:spcBef>
                <a:spcPts val="0"/>
              </a:spcBef>
              <a:spcAft>
                <a:spcPts val="0"/>
              </a:spcAft>
              <a:buClr>
                <a:schemeClr val="dk1"/>
              </a:buClr>
              <a:buSzPts val="1400"/>
              <a:buFont typeface="Arial"/>
              <a:buNone/>
              <a:defRPr sz="2800">
                <a:solidFill>
                  <a:schemeClr val="dk1"/>
                </a:solidFill>
              </a:defRPr>
            </a:lvl3pPr>
            <a:lvl4pPr lvl="3" indent="0">
              <a:spcBef>
                <a:spcPts val="0"/>
              </a:spcBef>
              <a:spcAft>
                <a:spcPts val="0"/>
              </a:spcAft>
              <a:buClr>
                <a:schemeClr val="dk1"/>
              </a:buClr>
              <a:buSzPts val="1400"/>
              <a:buFont typeface="Arial"/>
              <a:buNone/>
              <a:defRPr sz="2800">
                <a:solidFill>
                  <a:schemeClr val="dk1"/>
                </a:solidFill>
              </a:defRPr>
            </a:lvl4pPr>
            <a:lvl5pPr lvl="4" indent="0">
              <a:spcBef>
                <a:spcPts val="0"/>
              </a:spcBef>
              <a:spcAft>
                <a:spcPts val="0"/>
              </a:spcAft>
              <a:buClr>
                <a:schemeClr val="dk1"/>
              </a:buClr>
              <a:buSzPts val="1400"/>
              <a:buFont typeface="Arial"/>
              <a:buNone/>
              <a:defRPr sz="2800">
                <a:solidFill>
                  <a:schemeClr val="dk1"/>
                </a:solidFill>
              </a:defRPr>
            </a:lvl5pPr>
            <a:lvl6pPr lvl="5" indent="0">
              <a:spcBef>
                <a:spcPts val="0"/>
              </a:spcBef>
              <a:spcAft>
                <a:spcPts val="0"/>
              </a:spcAft>
              <a:buClr>
                <a:schemeClr val="dk1"/>
              </a:buClr>
              <a:buSzPts val="1400"/>
              <a:buFont typeface="Arial"/>
              <a:buNone/>
              <a:defRPr sz="2800">
                <a:solidFill>
                  <a:schemeClr val="dk1"/>
                </a:solidFill>
              </a:defRPr>
            </a:lvl6pPr>
            <a:lvl7pPr lvl="6" indent="0">
              <a:spcBef>
                <a:spcPts val="0"/>
              </a:spcBef>
              <a:spcAft>
                <a:spcPts val="0"/>
              </a:spcAft>
              <a:buClr>
                <a:schemeClr val="dk1"/>
              </a:buClr>
              <a:buSzPts val="1400"/>
              <a:buFont typeface="Arial"/>
              <a:buNone/>
              <a:defRPr sz="2800">
                <a:solidFill>
                  <a:schemeClr val="dk1"/>
                </a:solidFill>
              </a:defRPr>
            </a:lvl7pPr>
            <a:lvl8pPr lvl="7" indent="0">
              <a:spcBef>
                <a:spcPts val="0"/>
              </a:spcBef>
              <a:spcAft>
                <a:spcPts val="0"/>
              </a:spcAft>
              <a:buClr>
                <a:schemeClr val="dk1"/>
              </a:buClr>
              <a:buSzPts val="1400"/>
              <a:buFont typeface="Arial"/>
              <a:buNone/>
              <a:defRPr sz="2800">
                <a:solidFill>
                  <a:schemeClr val="dk1"/>
                </a:solidFill>
              </a:defRPr>
            </a:lvl8pPr>
            <a:lvl9pPr lvl="8" indent="0">
              <a:spcBef>
                <a:spcPts val="0"/>
              </a:spcBef>
              <a:spcAft>
                <a:spcPts val="0"/>
              </a:spcAft>
              <a:buClr>
                <a:schemeClr val="dk1"/>
              </a:buClr>
              <a:buSzPts val="1400"/>
              <a:buFont typeface="Arial"/>
              <a:buNone/>
              <a:defRPr sz="2800">
                <a:solidFill>
                  <a:schemeClr val="dk1"/>
                </a:solidFill>
              </a:defRPr>
            </a:lvl9pPr>
          </a:lstStyle>
          <a:p>
            <a:endParaRPr/>
          </a:p>
        </p:txBody>
      </p:sp>
      <p:sp>
        <p:nvSpPr>
          <p:cNvPr id="23" name="Google Shape;23;p5"/>
          <p:cNvSpPr txBox="1">
            <a:spLocks noGrp="1"/>
          </p:cNvSpPr>
          <p:nvPr>
            <p:ph type="body" idx="1"/>
          </p:nvPr>
        </p:nvSpPr>
        <p:spPr>
          <a:xfrm>
            <a:off x="311700" y="1152475"/>
            <a:ext cx="3999900" cy="319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None/>
              <a:defRPr sz="14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2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2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2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2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2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2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2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200" i="0" u="none" strike="noStrike" cap="none">
                <a:solidFill>
                  <a:schemeClr val="dk2"/>
                </a:solidFill>
              </a:defRPr>
            </a:lvl9pPr>
          </a:lstStyle>
          <a:p>
            <a:endParaRPr/>
          </a:p>
        </p:txBody>
      </p:sp>
      <p:sp>
        <p:nvSpPr>
          <p:cNvPr id="24" name="Google Shape;24;p5"/>
          <p:cNvSpPr txBox="1">
            <a:spLocks noGrp="1"/>
          </p:cNvSpPr>
          <p:nvPr>
            <p:ph type="body" idx="2"/>
          </p:nvPr>
        </p:nvSpPr>
        <p:spPr>
          <a:xfrm>
            <a:off x="4832400" y="1152475"/>
            <a:ext cx="3999900" cy="319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None/>
              <a:defRPr sz="14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2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2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2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2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2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2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2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200" i="0" u="none" strike="noStrike" cap="none">
                <a:solidFill>
                  <a:schemeClr val="dk2"/>
                </a:solidFill>
              </a:defRPr>
            </a:lvl9pPr>
          </a:lstStyle>
          <a:p>
            <a:endParaRPr/>
          </a:p>
        </p:txBody>
      </p:sp>
      <p:sp>
        <p:nvSpPr>
          <p:cNvPr id="25" name="Google Shape;25;p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5"/>
          <p:cNvSpPr txBox="1">
            <a:spLocks noGrp="1"/>
          </p:cNvSpPr>
          <p:nvPr>
            <p:ph type="sldNum" idx="3"/>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sz="1200" b="0">
              <a:latin typeface="Georgia"/>
              <a:ea typeface="Georgia"/>
              <a:cs typeface="Georgia"/>
              <a:sym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400"/>
              <a:buNone/>
              <a:defRPr sz="3200" i="0" u="none" strike="noStrike" cap="none"/>
            </a:lvl1pPr>
            <a:lvl2pPr lvl="1" indent="0">
              <a:spcBef>
                <a:spcPts val="0"/>
              </a:spcBef>
              <a:spcAft>
                <a:spcPts val="0"/>
              </a:spcAft>
              <a:buClr>
                <a:schemeClr val="dk1"/>
              </a:buClr>
              <a:buSzPts val="1400"/>
              <a:buFont typeface="Arial"/>
              <a:buNone/>
              <a:defRPr sz="2800">
                <a:solidFill>
                  <a:schemeClr val="dk1"/>
                </a:solidFill>
              </a:defRPr>
            </a:lvl2pPr>
            <a:lvl3pPr lvl="2" indent="0">
              <a:spcBef>
                <a:spcPts val="0"/>
              </a:spcBef>
              <a:spcAft>
                <a:spcPts val="0"/>
              </a:spcAft>
              <a:buClr>
                <a:schemeClr val="dk1"/>
              </a:buClr>
              <a:buSzPts val="1400"/>
              <a:buFont typeface="Arial"/>
              <a:buNone/>
              <a:defRPr sz="2800">
                <a:solidFill>
                  <a:schemeClr val="dk1"/>
                </a:solidFill>
              </a:defRPr>
            </a:lvl3pPr>
            <a:lvl4pPr lvl="3" indent="0">
              <a:spcBef>
                <a:spcPts val="0"/>
              </a:spcBef>
              <a:spcAft>
                <a:spcPts val="0"/>
              </a:spcAft>
              <a:buClr>
                <a:schemeClr val="dk1"/>
              </a:buClr>
              <a:buSzPts val="1400"/>
              <a:buFont typeface="Arial"/>
              <a:buNone/>
              <a:defRPr sz="2800">
                <a:solidFill>
                  <a:schemeClr val="dk1"/>
                </a:solidFill>
              </a:defRPr>
            </a:lvl4pPr>
            <a:lvl5pPr lvl="4" indent="0">
              <a:spcBef>
                <a:spcPts val="0"/>
              </a:spcBef>
              <a:spcAft>
                <a:spcPts val="0"/>
              </a:spcAft>
              <a:buClr>
                <a:schemeClr val="dk1"/>
              </a:buClr>
              <a:buSzPts val="1400"/>
              <a:buFont typeface="Arial"/>
              <a:buNone/>
              <a:defRPr sz="2800">
                <a:solidFill>
                  <a:schemeClr val="dk1"/>
                </a:solidFill>
              </a:defRPr>
            </a:lvl5pPr>
            <a:lvl6pPr lvl="5" indent="0">
              <a:spcBef>
                <a:spcPts val="0"/>
              </a:spcBef>
              <a:spcAft>
                <a:spcPts val="0"/>
              </a:spcAft>
              <a:buClr>
                <a:schemeClr val="dk1"/>
              </a:buClr>
              <a:buSzPts val="1400"/>
              <a:buFont typeface="Arial"/>
              <a:buNone/>
              <a:defRPr sz="2800">
                <a:solidFill>
                  <a:schemeClr val="dk1"/>
                </a:solidFill>
              </a:defRPr>
            </a:lvl6pPr>
            <a:lvl7pPr lvl="6" indent="0">
              <a:spcBef>
                <a:spcPts val="0"/>
              </a:spcBef>
              <a:spcAft>
                <a:spcPts val="0"/>
              </a:spcAft>
              <a:buClr>
                <a:schemeClr val="dk1"/>
              </a:buClr>
              <a:buSzPts val="1400"/>
              <a:buFont typeface="Arial"/>
              <a:buNone/>
              <a:defRPr sz="2800">
                <a:solidFill>
                  <a:schemeClr val="dk1"/>
                </a:solidFill>
              </a:defRPr>
            </a:lvl7pPr>
            <a:lvl8pPr lvl="7" indent="0">
              <a:spcBef>
                <a:spcPts val="0"/>
              </a:spcBef>
              <a:spcAft>
                <a:spcPts val="0"/>
              </a:spcAft>
              <a:buClr>
                <a:schemeClr val="dk1"/>
              </a:buClr>
              <a:buSzPts val="1400"/>
              <a:buFont typeface="Arial"/>
              <a:buNone/>
              <a:defRPr sz="2800">
                <a:solidFill>
                  <a:schemeClr val="dk1"/>
                </a:solidFill>
              </a:defRPr>
            </a:lvl8pPr>
            <a:lvl9pPr lvl="8" indent="0">
              <a:spcBef>
                <a:spcPts val="0"/>
              </a:spcBef>
              <a:spcAft>
                <a:spcPts val="0"/>
              </a:spcAft>
              <a:buClr>
                <a:schemeClr val="dk1"/>
              </a:buClr>
              <a:buSzPts val="1400"/>
              <a:buFont typeface="Arial"/>
              <a:buNone/>
              <a:defRPr sz="2800">
                <a:solidFill>
                  <a:schemeClr val="dk1"/>
                </a:solidFill>
              </a:defRPr>
            </a:lvl9pPr>
          </a:lstStyle>
          <a:p>
            <a:endParaRPr/>
          </a:p>
        </p:txBody>
      </p:sp>
      <p:sp>
        <p:nvSpPr>
          <p:cNvPr id="29" name="Google Shape;29;p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sz="1200" b="0">
              <a:latin typeface="Georgia"/>
              <a:ea typeface="Georgia"/>
              <a:cs typeface="Georgia"/>
              <a:sym typeface="Georg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1400"/>
              <a:buNone/>
              <a:defRPr sz="2400" i="0" u="none" strike="noStrike" cap="none"/>
            </a:lvl1pPr>
            <a:lvl2pPr lvl="1" indent="0">
              <a:spcBef>
                <a:spcPts val="0"/>
              </a:spcBef>
              <a:spcAft>
                <a:spcPts val="0"/>
              </a:spcAft>
              <a:buClr>
                <a:schemeClr val="dk1"/>
              </a:buClr>
              <a:buSzPts val="1400"/>
              <a:buFont typeface="Arial"/>
              <a:buNone/>
              <a:defRPr sz="2400">
                <a:solidFill>
                  <a:schemeClr val="dk1"/>
                </a:solidFill>
              </a:defRPr>
            </a:lvl2pPr>
            <a:lvl3pPr lvl="2" indent="0">
              <a:spcBef>
                <a:spcPts val="0"/>
              </a:spcBef>
              <a:spcAft>
                <a:spcPts val="0"/>
              </a:spcAft>
              <a:buClr>
                <a:schemeClr val="dk1"/>
              </a:buClr>
              <a:buSzPts val="1400"/>
              <a:buFont typeface="Arial"/>
              <a:buNone/>
              <a:defRPr sz="2400">
                <a:solidFill>
                  <a:schemeClr val="dk1"/>
                </a:solidFill>
              </a:defRPr>
            </a:lvl3pPr>
            <a:lvl4pPr lvl="3" indent="0">
              <a:spcBef>
                <a:spcPts val="0"/>
              </a:spcBef>
              <a:spcAft>
                <a:spcPts val="0"/>
              </a:spcAft>
              <a:buClr>
                <a:schemeClr val="dk1"/>
              </a:buClr>
              <a:buSzPts val="1400"/>
              <a:buFont typeface="Arial"/>
              <a:buNone/>
              <a:defRPr sz="2400">
                <a:solidFill>
                  <a:schemeClr val="dk1"/>
                </a:solidFill>
              </a:defRPr>
            </a:lvl4pPr>
            <a:lvl5pPr lvl="4" indent="0">
              <a:spcBef>
                <a:spcPts val="0"/>
              </a:spcBef>
              <a:spcAft>
                <a:spcPts val="0"/>
              </a:spcAft>
              <a:buClr>
                <a:schemeClr val="dk1"/>
              </a:buClr>
              <a:buSzPts val="1400"/>
              <a:buFont typeface="Arial"/>
              <a:buNone/>
              <a:defRPr sz="2400">
                <a:solidFill>
                  <a:schemeClr val="dk1"/>
                </a:solidFill>
              </a:defRPr>
            </a:lvl5pPr>
            <a:lvl6pPr lvl="5" indent="0">
              <a:spcBef>
                <a:spcPts val="0"/>
              </a:spcBef>
              <a:spcAft>
                <a:spcPts val="0"/>
              </a:spcAft>
              <a:buClr>
                <a:schemeClr val="dk1"/>
              </a:buClr>
              <a:buSzPts val="1400"/>
              <a:buFont typeface="Arial"/>
              <a:buNone/>
              <a:defRPr sz="2400">
                <a:solidFill>
                  <a:schemeClr val="dk1"/>
                </a:solidFill>
              </a:defRPr>
            </a:lvl6pPr>
            <a:lvl7pPr lvl="6" indent="0">
              <a:spcBef>
                <a:spcPts val="0"/>
              </a:spcBef>
              <a:spcAft>
                <a:spcPts val="0"/>
              </a:spcAft>
              <a:buClr>
                <a:schemeClr val="dk1"/>
              </a:buClr>
              <a:buSzPts val="1400"/>
              <a:buFont typeface="Arial"/>
              <a:buNone/>
              <a:defRPr sz="2400">
                <a:solidFill>
                  <a:schemeClr val="dk1"/>
                </a:solidFill>
              </a:defRPr>
            </a:lvl7pPr>
            <a:lvl8pPr lvl="7" indent="0">
              <a:spcBef>
                <a:spcPts val="0"/>
              </a:spcBef>
              <a:spcAft>
                <a:spcPts val="0"/>
              </a:spcAft>
              <a:buClr>
                <a:schemeClr val="dk1"/>
              </a:buClr>
              <a:buSzPts val="1400"/>
              <a:buFont typeface="Arial"/>
              <a:buNone/>
              <a:defRPr sz="2400">
                <a:solidFill>
                  <a:schemeClr val="dk1"/>
                </a:solidFill>
              </a:defRPr>
            </a:lvl8pPr>
            <a:lvl9pPr lvl="8" indent="0">
              <a:spcBef>
                <a:spcPts val="0"/>
              </a:spcBef>
              <a:spcAft>
                <a:spcPts val="0"/>
              </a:spcAft>
              <a:buClr>
                <a:schemeClr val="dk1"/>
              </a:buClr>
              <a:buSzPts val="1400"/>
              <a:buFont typeface="Arial"/>
              <a:buNone/>
              <a:defRPr sz="2400">
                <a:solidFill>
                  <a:schemeClr val="dk1"/>
                </a:solidFill>
              </a:defRPr>
            </a:lvl9pPr>
          </a:lstStyle>
          <a:p>
            <a:endParaRPr/>
          </a:p>
        </p:txBody>
      </p:sp>
      <p:sp>
        <p:nvSpPr>
          <p:cNvPr id="33" name="Google Shape;33;p7"/>
          <p:cNvSpPr txBox="1">
            <a:spLocks noGrp="1"/>
          </p:cNvSpPr>
          <p:nvPr>
            <p:ph type="body" idx="1"/>
          </p:nvPr>
        </p:nvSpPr>
        <p:spPr>
          <a:xfrm>
            <a:off x="311700" y="1389600"/>
            <a:ext cx="2808000" cy="2966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None/>
              <a:defRPr sz="12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2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2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2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2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2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2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2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200" i="0" u="none" strike="noStrike" cap="none">
                <a:solidFill>
                  <a:schemeClr val="dk2"/>
                </a:solidFill>
              </a:defRPr>
            </a:lvl9pPr>
          </a:lstStyle>
          <a:p>
            <a:endParaRPr/>
          </a:p>
        </p:txBody>
      </p:sp>
      <p:sp>
        <p:nvSpPr>
          <p:cNvPr id="34" name="Google Shape;34;p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7"/>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sz="1200" b="0">
              <a:latin typeface="Georgia"/>
              <a:ea typeface="Georgia"/>
              <a:cs typeface="Georgia"/>
              <a:sym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1400"/>
              <a:buNone/>
              <a:defRPr sz="4800" i="0" u="none" strike="noStrike" cap="none"/>
            </a:lvl1pPr>
            <a:lvl2pPr lvl="1" indent="0">
              <a:spcBef>
                <a:spcPts val="0"/>
              </a:spcBef>
              <a:spcAft>
                <a:spcPts val="0"/>
              </a:spcAft>
              <a:buClr>
                <a:srgbClr val="C03640"/>
              </a:buClr>
              <a:buSzPts val="1400"/>
              <a:buFont typeface="Arial"/>
              <a:buNone/>
              <a:defRPr sz="4800">
                <a:solidFill>
                  <a:srgbClr val="C03640"/>
                </a:solidFill>
              </a:defRPr>
            </a:lvl2pPr>
            <a:lvl3pPr lvl="2" indent="0">
              <a:spcBef>
                <a:spcPts val="0"/>
              </a:spcBef>
              <a:spcAft>
                <a:spcPts val="0"/>
              </a:spcAft>
              <a:buClr>
                <a:srgbClr val="C03640"/>
              </a:buClr>
              <a:buSzPts val="1400"/>
              <a:buFont typeface="Arial"/>
              <a:buNone/>
              <a:defRPr sz="4800">
                <a:solidFill>
                  <a:srgbClr val="C03640"/>
                </a:solidFill>
              </a:defRPr>
            </a:lvl3pPr>
            <a:lvl4pPr lvl="3" indent="0">
              <a:spcBef>
                <a:spcPts val="0"/>
              </a:spcBef>
              <a:spcAft>
                <a:spcPts val="0"/>
              </a:spcAft>
              <a:buClr>
                <a:srgbClr val="C03640"/>
              </a:buClr>
              <a:buSzPts val="1400"/>
              <a:buFont typeface="Arial"/>
              <a:buNone/>
              <a:defRPr sz="4800">
                <a:solidFill>
                  <a:srgbClr val="C03640"/>
                </a:solidFill>
              </a:defRPr>
            </a:lvl4pPr>
            <a:lvl5pPr lvl="4" indent="0">
              <a:spcBef>
                <a:spcPts val="0"/>
              </a:spcBef>
              <a:spcAft>
                <a:spcPts val="0"/>
              </a:spcAft>
              <a:buClr>
                <a:srgbClr val="C03640"/>
              </a:buClr>
              <a:buSzPts val="1400"/>
              <a:buFont typeface="Arial"/>
              <a:buNone/>
              <a:defRPr sz="4800">
                <a:solidFill>
                  <a:srgbClr val="C03640"/>
                </a:solidFill>
              </a:defRPr>
            </a:lvl5pPr>
            <a:lvl6pPr lvl="5" indent="0">
              <a:spcBef>
                <a:spcPts val="0"/>
              </a:spcBef>
              <a:spcAft>
                <a:spcPts val="0"/>
              </a:spcAft>
              <a:buClr>
                <a:srgbClr val="C03640"/>
              </a:buClr>
              <a:buSzPts val="1400"/>
              <a:buFont typeface="Arial"/>
              <a:buNone/>
              <a:defRPr sz="4800">
                <a:solidFill>
                  <a:srgbClr val="C03640"/>
                </a:solidFill>
              </a:defRPr>
            </a:lvl6pPr>
            <a:lvl7pPr lvl="6" indent="0">
              <a:spcBef>
                <a:spcPts val="0"/>
              </a:spcBef>
              <a:spcAft>
                <a:spcPts val="0"/>
              </a:spcAft>
              <a:buClr>
                <a:srgbClr val="C03640"/>
              </a:buClr>
              <a:buSzPts val="1400"/>
              <a:buFont typeface="Arial"/>
              <a:buNone/>
              <a:defRPr sz="4800">
                <a:solidFill>
                  <a:srgbClr val="C03640"/>
                </a:solidFill>
              </a:defRPr>
            </a:lvl7pPr>
            <a:lvl8pPr lvl="7" indent="0">
              <a:spcBef>
                <a:spcPts val="0"/>
              </a:spcBef>
              <a:spcAft>
                <a:spcPts val="0"/>
              </a:spcAft>
              <a:buClr>
                <a:srgbClr val="C03640"/>
              </a:buClr>
              <a:buSzPts val="1400"/>
              <a:buFont typeface="Arial"/>
              <a:buNone/>
              <a:defRPr sz="4800">
                <a:solidFill>
                  <a:srgbClr val="C03640"/>
                </a:solidFill>
              </a:defRPr>
            </a:lvl8pPr>
            <a:lvl9pPr lvl="8" indent="0">
              <a:spcBef>
                <a:spcPts val="0"/>
              </a:spcBef>
              <a:spcAft>
                <a:spcPts val="0"/>
              </a:spcAft>
              <a:buClr>
                <a:srgbClr val="C03640"/>
              </a:buClr>
              <a:buSzPts val="1400"/>
              <a:buFont typeface="Arial"/>
              <a:buNone/>
              <a:defRPr sz="4800">
                <a:solidFill>
                  <a:srgbClr val="C03640"/>
                </a:solidFill>
              </a:defRPr>
            </a:lvl9pPr>
          </a:lstStyle>
          <a:p>
            <a:endParaRPr/>
          </a:p>
        </p:txBody>
      </p:sp>
      <p:sp>
        <p:nvSpPr>
          <p:cNvPr id="38" name="Google Shape;38;p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8"/>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sz="1200" b="0">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rgbClr val="FAF5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 name="Google Shape;42;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1400"/>
              <a:buNone/>
              <a:defRPr sz="4200" i="0" u="none" strike="noStrike" cap="none"/>
            </a:lvl1pPr>
            <a:lvl2pPr lvl="1" indent="0" algn="ctr">
              <a:spcBef>
                <a:spcPts val="0"/>
              </a:spcBef>
              <a:spcAft>
                <a:spcPts val="0"/>
              </a:spcAft>
              <a:buClr>
                <a:srgbClr val="C03640"/>
              </a:buClr>
              <a:buSzPts val="1400"/>
              <a:buFont typeface="Arial"/>
              <a:buNone/>
              <a:defRPr sz="4200">
                <a:solidFill>
                  <a:srgbClr val="C03640"/>
                </a:solidFill>
              </a:defRPr>
            </a:lvl2pPr>
            <a:lvl3pPr lvl="2" indent="0" algn="ctr">
              <a:spcBef>
                <a:spcPts val="0"/>
              </a:spcBef>
              <a:spcAft>
                <a:spcPts val="0"/>
              </a:spcAft>
              <a:buClr>
                <a:srgbClr val="C03640"/>
              </a:buClr>
              <a:buSzPts val="1400"/>
              <a:buFont typeface="Arial"/>
              <a:buNone/>
              <a:defRPr sz="4200">
                <a:solidFill>
                  <a:srgbClr val="C03640"/>
                </a:solidFill>
              </a:defRPr>
            </a:lvl3pPr>
            <a:lvl4pPr lvl="3" indent="0" algn="ctr">
              <a:spcBef>
                <a:spcPts val="0"/>
              </a:spcBef>
              <a:spcAft>
                <a:spcPts val="0"/>
              </a:spcAft>
              <a:buClr>
                <a:srgbClr val="C03640"/>
              </a:buClr>
              <a:buSzPts val="1400"/>
              <a:buFont typeface="Arial"/>
              <a:buNone/>
              <a:defRPr sz="4200">
                <a:solidFill>
                  <a:srgbClr val="C03640"/>
                </a:solidFill>
              </a:defRPr>
            </a:lvl4pPr>
            <a:lvl5pPr lvl="4" indent="0" algn="ctr">
              <a:spcBef>
                <a:spcPts val="0"/>
              </a:spcBef>
              <a:spcAft>
                <a:spcPts val="0"/>
              </a:spcAft>
              <a:buClr>
                <a:srgbClr val="C03640"/>
              </a:buClr>
              <a:buSzPts val="1400"/>
              <a:buFont typeface="Arial"/>
              <a:buNone/>
              <a:defRPr sz="4200">
                <a:solidFill>
                  <a:srgbClr val="C03640"/>
                </a:solidFill>
              </a:defRPr>
            </a:lvl5pPr>
            <a:lvl6pPr lvl="5" indent="0" algn="ctr">
              <a:spcBef>
                <a:spcPts val="0"/>
              </a:spcBef>
              <a:spcAft>
                <a:spcPts val="0"/>
              </a:spcAft>
              <a:buClr>
                <a:srgbClr val="C03640"/>
              </a:buClr>
              <a:buSzPts val="1400"/>
              <a:buFont typeface="Arial"/>
              <a:buNone/>
              <a:defRPr sz="4200">
                <a:solidFill>
                  <a:srgbClr val="C03640"/>
                </a:solidFill>
              </a:defRPr>
            </a:lvl6pPr>
            <a:lvl7pPr lvl="6" indent="0" algn="ctr">
              <a:spcBef>
                <a:spcPts val="0"/>
              </a:spcBef>
              <a:spcAft>
                <a:spcPts val="0"/>
              </a:spcAft>
              <a:buClr>
                <a:srgbClr val="C03640"/>
              </a:buClr>
              <a:buSzPts val="1400"/>
              <a:buFont typeface="Arial"/>
              <a:buNone/>
              <a:defRPr sz="4200">
                <a:solidFill>
                  <a:srgbClr val="C03640"/>
                </a:solidFill>
              </a:defRPr>
            </a:lvl7pPr>
            <a:lvl8pPr lvl="7" indent="0" algn="ctr">
              <a:spcBef>
                <a:spcPts val="0"/>
              </a:spcBef>
              <a:spcAft>
                <a:spcPts val="0"/>
              </a:spcAft>
              <a:buClr>
                <a:srgbClr val="C03640"/>
              </a:buClr>
              <a:buSzPts val="1400"/>
              <a:buFont typeface="Arial"/>
              <a:buNone/>
              <a:defRPr sz="4200">
                <a:solidFill>
                  <a:srgbClr val="C03640"/>
                </a:solidFill>
              </a:defRPr>
            </a:lvl8pPr>
            <a:lvl9pPr lvl="8" indent="0" algn="ctr">
              <a:spcBef>
                <a:spcPts val="0"/>
              </a:spcBef>
              <a:spcAft>
                <a:spcPts val="0"/>
              </a:spcAft>
              <a:buClr>
                <a:srgbClr val="C03640"/>
              </a:buClr>
              <a:buSzPts val="1400"/>
              <a:buFont typeface="Arial"/>
              <a:buNone/>
              <a:defRPr sz="4200">
                <a:solidFill>
                  <a:srgbClr val="C03640"/>
                </a:solidFill>
              </a:defRPr>
            </a:lvl9pPr>
          </a:lstStyle>
          <a:p>
            <a:endParaRPr/>
          </a:p>
        </p:txBody>
      </p:sp>
      <p:sp>
        <p:nvSpPr>
          <p:cNvPr id="43" name="Google Shape;43;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None/>
              <a:defRPr sz="2100" i="0" u="none" strike="noStrike" cap="none">
                <a:solidFill>
                  <a:schemeClr val="dk2"/>
                </a:solidFill>
              </a:defRPr>
            </a:lvl1pPr>
            <a:lvl2pPr marL="0" marR="0" lvl="1"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2pPr>
            <a:lvl3pPr marL="0" marR="0" lvl="2"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3pPr>
            <a:lvl4pPr marL="0" marR="0" lvl="3"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4pPr>
            <a:lvl5pPr marL="0" marR="0" lvl="4"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5pPr>
            <a:lvl6pPr marL="0" marR="0" lvl="5"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6pPr>
            <a:lvl7pPr marL="0" marR="0" lvl="6"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7pPr>
            <a:lvl8pPr marL="0" marR="0" lvl="7"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8pPr>
            <a:lvl9pPr marL="0" marR="0" lvl="8"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9pPr>
          </a:lstStyle>
          <a:p>
            <a:endParaRPr/>
          </a:p>
        </p:txBody>
      </p:sp>
      <p:sp>
        <p:nvSpPr>
          <p:cNvPr id="44" name="Google Shape;44;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45" name="Google Shape;45;p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9"/>
          <p:cNvSpPr txBox="1">
            <a:spLocks noGrp="1"/>
          </p:cNvSpPr>
          <p:nvPr>
            <p:ph type="sldNum" idx="3"/>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sz="1200" b="0">
              <a:latin typeface="Georgia"/>
              <a:ea typeface="Georgia"/>
              <a:cs typeface="Georgia"/>
              <a:sym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acred image slide">
  <p:cSld name="Sacred image slide">
    <p:spTree>
      <p:nvGrpSpPr>
        <p:cNvPr id="1" name="Shape 47"/>
        <p:cNvGrpSpPr/>
        <p:nvPr/>
      </p:nvGrpSpPr>
      <p:grpSpPr>
        <a:xfrm>
          <a:off x="0" y="0"/>
          <a:ext cx="0" cy="0"/>
          <a:chOff x="0" y="0"/>
          <a:chExt cx="0" cy="0"/>
        </a:xfrm>
      </p:grpSpPr>
      <p:pic>
        <p:nvPicPr>
          <p:cNvPr id="48" name="Google Shape;48;p10" descr="Creation of Adam by Michelangelo.jpg"/>
          <p:cNvPicPr preferRelativeResize="0"/>
          <p:nvPr/>
        </p:nvPicPr>
        <p:blipFill rotWithShape="1">
          <a:blip r:embed="rId2">
            <a:alphaModFix/>
          </a:blip>
          <a:srcRect t="3166"/>
          <a:stretch/>
        </p:blipFill>
        <p:spPr>
          <a:xfrm>
            <a:off x="905624" y="512974"/>
            <a:ext cx="7332751" cy="3222100"/>
          </a:xfrm>
          <a:prstGeom prst="rect">
            <a:avLst/>
          </a:prstGeom>
          <a:noFill/>
          <a:ln w="19050" cap="flat" cmpd="sng">
            <a:solidFill>
              <a:srgbClr val="FAF5EA"/>
            </a:solidFill>
            <a:prstDash val="solid"/>
            <a:round/>
            <a:headEnd type="none" w="sm" len="sm"/>
            <a:tailEnd type="none" w="sm" len="sm"/>
          </a:ln>
        </p:spPr>
      </p:pic>
      <p:sp>
        <p:nvSpPr>
          <p:cNvPr id="49" name="Google Shape;49;p10"/>
          <p:cNvSpPr txBox="1">
            <a:spLocks noGrp="1"/>
          </p:cNvSpPr>
          <p:nvPr>
            <p:ph type="body" idx="1"/>
          </p:nvPr>
        </p:nvSpPr>
        <p:spPr>
          <a:xfrm>
            <a:off x="905625" y="3814525"/>
            <a:ext cx="7332900" cy="543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50" name="Google Shape;50;p1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10"/>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sz="1200" b="0">
              <a:latin typeface="Georgia"/>
              <a:ea typeface="Georgia"/>
              <a:cs typeface="Georgia"/>
              <a:sym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E86929"/>
              </a:buClr>
              <a:buSzPts val="1400"/>
              <a:buFont typeface="Georgia"/>
              <a:buNone/>
              <a:defRPr sz="3200" i="0" u="none" strike="noStrike" cap="none">
                <a:solidFill>
                  <a:srgbClr val="E86929"/>
                </a:solidFill>
                <a:latin typeface="Georgia"/>
                <a:ea typeface="Georgia"/>
                <a:cs typeface="Georgia"/>
                <a:sym typeface="Georgia"/>
              </a:defRPr>
            </a:lvl1pPr>
            <a:lvl2pPr lvl="1" indent="0">
              <a:spcBef>
                <a:spcPts val="0"/>
              </a:spcBef>
              <a:spcAft>
                <a:spcPts val="0"/>
              </a:spcAft>
              <a:buClr>
                <a:schemeClr val="dk1"/>
              </a:buClr>
              <a:buSzPts val="1400"/>
              <a:buFont typeface="Arial"/>
              <a:buNone/>
              <a:defRPr sz="2800">
                <a:solidFill>
                  <a:schemeClr val="dk1"/>
                </a:solidFill>
              </a:defRPr>
            </a:lvl2pPr>
            <a:lvl3pPr lvl="2" indent="0">
              <a:spcBef>
                <a:spcPts val="0"/>
              </a:spcBef>
              <a:spcAft>
                <a:spcPts val="0"/>
              </a:spcAft>
              <a:buClr>
                <a:schemeClr val="dk1"/>
              </a:buClr>
              <a:buSzPts val="1400"/>
              <a:buFont typeface="Arial"/>
              <a:buNone/>
              <a:defRPr sz="2800">
                <a:solidFill>
                  <a:schemeClr val="dk1"/>
                </a:solidFill>
              </a:defRPr>
            </a:lvl3pPr>
            <a:lvl4pPr lvl="3" indent="0">
              <a:spcBef>
                <a:spcPts val="0"/>
              </a:spcBef>
              <a:spcAft>
                <a:spcPts val="0"/>
              </a:spcAft>
              <a:buClr>
                <a:schemeClr val="dk1"/>
              </a:buClr>
              <a:buSzPts val="1400"/>
              <a:buFont typeface="Arial"/>
              <a:buNone/>
              <a:defRPr sz="2800">
                <a:solidFill>
                  <a:schemeClr val="dk1"/>
                </a:solidFill>
              </a:defRPr>
            </a:lvl4pPr>
            <a:lvl5pPr lvl="4" indent="0">
              <a:spcBef>
                <a:spcPts val="0"/>
              </a:spcBef>
              <a:spcAft>
                <a:spcPts val="0"/>
              </a:spcAft>
              <a:buClr>
                <a:schemeClr val="dk1"/>
              </a:buClr>
              <a:buSzPts val="1400"/>
              <a:buFont typeface="Arial"/>
              <a:buNone/>
              <a:defRPr sz="2800">
                <a:solidFill>
                  <a:schemeClr val="dk1"/>
                </a:solidFill>
              </a:defRPr>
            </a:lvl5pPr>
            <a:lvl6pPr lvl="5" indent="0">
              <a:spcBef>
                <a:spcPts val="0"/>
              </a:spcBef>
              <a:spcAft>
                <a:spcPts val="0"/>
              </a:spcAft>
              <a:buClr>
                <a:schemeClr val="dk1"/>
              </a:buClr>
              <a:buSzPts val="1400"/>
              <a:buFont typeface="Arial"/>
              <a:buNone/>
              <a:defRPr sz="2800">
                <a:solidFill>
                  <a:schemeClr val="dk1"/>
                </a:solidFill>
              </a:defRPr>
            </a:lvl6pPr>
            <a:lvl7pPr lvl="6" indent="0">
              <a:spcBef>
                <a:spcPts val="0"/>
              </a:spcBef>
              <a:spcAft>
                <a:spcPts val="0"/>
              </a:spcAft>
              <a:buClr>
                <a:schemeClr val="dk1"/>
              </a:buClr>
              <a:buSzPts val="1400"/>
              <a:buFont typeface="Arial"/>
              <a:buNone/>
              <a:defRPr sz="2800">
                <a:solidFill>
                  <a:schemeClr val="dk1"/>
                </a:solidFill>
              </a:defRPr>
            </a:lvl7pPr>
            <a:lvl8pPr lvl="7" indent="0">
              <a:spcBef>
                <a:spcPts val="0"/>
              </a:spcBef>
              <a:spcAft>
                <a:spcPts val="0"/>
              </a:spcAft>
              <a:buClr>
                <a:schemeClr val="dk1"/>
              </a:buClr>
              <a:buSzPts val="1400"/>
              <a:buFont typeface="Arial"/>
              <a:buNone/>
              <a:defRPr sz="2800">
                <a:solidFill>
                  <a:schemeClr val="dk1"/>
                </a:solidFill>
              </a:defRPr>
            </a:lvl8pPr>
            <a:lvl9pPr lvl="8" indent="0">
              <a:spcBef>
                <a:spcPts val="0"/>
              </a:spcBef>
              <a:spcAft>
                <a:spcPts val="0"/>
              </a:spcAft>
              <a:buClr>
                <a:schemeClr val="dk1"/>
              </a:buClr>
              <a:buSzPts val="1400"/>
              <a:buFont typeface="Arial"/>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18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Georgia"/>
              <a:buNone/>
              <a:defRPr sz="1800" i="0" u="none" strike="noStrike" cap="none">
                <a:solidFill>
                  <a:schemeClr val="dk2"/>
                </a:solidFill>
                <a:latin typeface="Georgia"/>
                <a:ea typeface="Georgia"/>
                <a:cs typeface="Georgia"/>
                <a:sym typeface="Georgia"/>
              </a:defRPr>
            </a:lvl1pPr>
            <a:lvl2pPr marL="914400" marR="0" lvl="1"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2pPr>
            <a:lvl3pPr marL="1371600" marR="0" lvl="2"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3pPr>
            <a:lvl4pPr marL="1828800" marR="0" lvl="3"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4pPr>
            <a:lvl5pPr marL="2286000" marR="0" lvl="4"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5pPr>
            <a:lvl6pPr marL="2743200" marR="0" lvl="5"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6pPr>
            <a:lvl7pPr marL="3200400" marR="0" lvl="6"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7pPr>
            <a:lvl8pPr marL="3657600" marR="0" lvl="7"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8pPr>
            <a:lvl9pPr marL="4114800" marR="0" lvl="8" indent="-228600" algn="l" rtl="0">
              <a:lnSpc>
                <a:spcPct val="115000"/>
              </a:lnSpc>
              <a:spcBef>
                <a:spcPts val="1600"/>
              </a:spcBef>
              <a:spcAft>
                <a:spcPts val="1600"/>
              </a:spcAft>
              <a:buClr>
                <a:schemeClr val="dk2"/>
              </a:buClr>
              <a:buSzPts val="1400"/>
              <a:buFont typeface="Georgia"/>
              <a:buNone/>
              <a:defRPr sz="1400" i="0" u="none" strike="noStrike" cap="none">
                <a:solidFill>
                  <a:schemeClr val="dk2"/>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1"/>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1pPr>
            <a:lvl2pPr marL="0" marR="0" lvl="1"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2pPr>
            <a:lvl3pPr marL="0" marR="0" lvl="2"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3pPr>
            <a:lvl4pPr marL="0" marR="0" lvl="3"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4pPr>
            <a:lvl5pPr marL="0" marR="0" lvl="4"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5pPr>
            <a:lvl6pPr marL="0" marR="0" lvl="5"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6pPr>
            <a:lvl7pPr marL="0" marR="0" lvl="6"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7pPr>
            <a:lvl8pPr marL="0" marR="0" lvl="7"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8pPr>
            <a:lvl9pPr marL="0" marR="0" lvl="8"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Christian Prayer</a:t>
            </a:r>
            <a:r>
              <a:rPr lang="en-US" b="0" i="0" u="none" strike="noStrike" cap="none"/>
              <a:t>, </a:t>
            </a:r>
            <a:r>
              <a:rPr lang="en-US"/>
              <a:t>December</a:t>
            </a:r>
            <a:endParaRPr b="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subTitle" idx="1"/>
          </p:nvPr>
        </p:nvSpPr>
        <p:spPr>
          <a:xfrm>
            <a:off x="3706506" y="3392128"/>
            <a:ext cx="50715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400"/>
              <a:buFont typeface="Quicksand"/>
              <a:buNone/>
            </a:pPr>
            <a:r>
              <a:rPr lang="en-US" sz="5700" i="1" dirty="0">
                <a:latin typeface="Georgia" panose="02040502050405020303" pitchFamily="18" charset="0"/>
                <a:ea typeface="Lobster"/>
                <a:cs typeface="Lobster"/>
                <a:sym typeface="Lobster"/>
              </a:rPr>
              <a:t>Welcome!</a:t>
            </a:r>
            <a:endParaRPr lang="en-US" sz="5700" i="1" u="none" strike="noStrike" cap="none" dirty="0">
              <a:solidFill>
                <a:schemeClr val="dk2"/>
              </a:solidFill>
              <a:latin typeface="Georgia" panose="02040502050405020303" pitchFamily="18" charset="0"/>
              <a:ea typeface="Lobster"/>
              <a:cs typeface="Lobster"/>
              <a:sym typeface="Lobster"/>
            </a:endParaRPr>
          </a:p>
          <a:p>
            <a:pPr marL="0" marR="0" lvl="0" indent="0" algn="ctr" rtl="0">
              <a:lnSpc>
                <a:spcPct val="100000"/>
              </a:lnSpc>
              <a:spcBef>
                <a:spcPts val="0"/>
              </a:spcBef>
              <a:spcAft>
                <a:spcPts val="0"/>
              </a:spcAft>
              <a:buClr>
                <a:schemeClr val="dk2"/>
              </a:buClr>
              <a:buSzPts val="1400"/>
              <a:buFont typeface="Quicksand"/>
              <a:buNone/>
            </a:pPr>
            <a:r>
              <a:rPr lang="en-US" i="1" dirty="0">
                <a:latin typeface="Georgia" panose="02040502050405020303" pitchFamily="18" charset="0"/>
                <a:ea typeface="Lobster"/>
                <a:cs typeface="Lobster"/>
                <a:sym typeface="Lobster"/>
              </a:rPr>
              <a:t>Thank you for being here.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614700" y="953800"/>
            <a:ext cx="7914600" cy="27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800">
                <a:solidFill>
                  <a:srgbClr val="E86929"/>
                </a:solidFill>
              </a:rPr>
              <a:t>“The Lord’s Prayer is the most perfect of prayers.... This prayer not only teaches</a:t>
            </a:r>
            <a:endParaRPr sz="2800">
              <a:solidFill>
                <a:srgbClr val="E86929"/>
              </a:solidFill>
            </a:endParaRPr>
          </a:p>
          <a:p>
            <a:pPr marL="0" lvl="0" indent="0" algn="ctr" rtl="0">
              <a:spcBef>
                <a:spcPts val="0"/>
              </a:spcBef>
              <a:spcAft>
                <a:spcPts val="0"/>
              </a:spcAft>
              <a:buNone/>
            </a:pPr>
            <a:r>
              <a:rPr lang="en-US" sz="2800">
                <a:solidFill>
                  <a:srgbClr val="E86929"/>
                </a:solidFill>
              </a:rPr>
              <a:t>us to ask for things, but also in what order we should desire them.”</a:t>
            </a:r>
            <a:br>
              <a:rPr lang="en-US" sz="2800">
                <a:solidFill>
                  <a:srgbClr val="E86929"/>
                </a:solidFill>
              </a:rPr>
            </a:br>
            <a:r>
              <a:rPr lang="en-US" sz="2800">
                <a:solidFill>
                  <a:srgbClr val="E86929"/>
                </a:solidFill>
              </a:rPr>
              <a:t>—St. Thomas Aquinas</a:t>
            </a:r>
            <a:endParaRPr sz="2800">
              <a:solidFill>
                <a:srgbClr val="E86929"/>
              </a:solidFill>
            </a:endParaRPr>
          </a:p>
        </p:txBody>
      </p:sp>
      <p:sp>
        <p:nvSpPr>
          <p:cNvPr id="99" name="Google Shape;99;p17"/>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10</a:t>
            </a:fld>
            <a:endParaRPr/>
          </a:p>
        </p:txBody>
      </p:sp>
      <p:sp>
        <p:nvSpPr>
          <p:cNvPr id="100" name="Google Shape;100;p17"/>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614700" y="953800"/>
            <a:ext cx="7914600" cy="27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E86929"/>
                </a:solidFill>
              </a:rPr>
              <a:t>The first petition of the Our Father: </a:t>
            </a:r>
            <a:br>
              <a:rPr lang="en-US" sz="2800" dirty="0">
                <a:solidFill>
                  <a:srgbClr val="E86929"/>
                </a:solidFill>
              </a:rPr>
            </a:br>
            <a:r>
              <a:rPr lang="en-US" sz="2800" dirty="0">
                <a:solidFill>
                  <a:srgbClr val="E86929"/>
                </a:solidFill>
              </a:rPr>
              <a:t>“Hallowed be thy name.”</a:t>
            </a:r>
            <a:endParaRPr sz="2800" dirty="0">
              <a:solidFill>
                <a:srgbClr val="E86929"/>
              </a:solidFill>
            </a:endParaRPr>
          </a:p>
          <a:p>
            <a:pPr marL="0" lvl="0" indent="0" algn="ctr" rtl="0">
              <a:spcBef>
                <a:spcPts val="0"/>
              </a:spcBef>
              <a:spcAft>
                <a:spcPts val="0"/>
              </a:spcAft>
              <a:buNone/>
            </a:pPr>
            <a:r>
              <a:rPr lang="en-US" sz="2800" dirty="0">
                <a:solidFill>
                  <a:srgbClr val="E86929"/>
                </a:solidFill>
              </a:rPr>
              <a:t>We ask to recognize God’s name as holy and therefore treat it in a holy way.</a:t>
            </a:r>
            <a:endParaRPr sz="2800" dirty="0">
              <a:solidFill>
                <a:srgbClr val="E86929"/>
              </a:solidFill>
            </a:endParaRPr>
          </a:p>
        </p:txBody>
      </p:sp>
      <p:sp>
        <p:nvSpPr>
          <p:cNvPr id="106" name="Google Shape;106;p18"/>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11</a:t>
            </a:fld>
            <a:endParaRPr/>
          </a:p>
        </p:txBody>
      </p:sp>
      <p:sp>
        <p:nvSpPr>
          <p:cNvPr id="107" name="Google Shape;107;p18"/>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614700" y="953800"/>
            <a:ext cx="7914600" cy="27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rgbClr val="E86929"/>
                </a:solidFill>
              </a:rPr>
              <a:t>God’s “work then, is realized for us and in us only if his name is hallowed by us</a:t>
            </a:r>
            <a:endParaRPr sz="2800">
              <a:solidFill>
                <a:srgbClr val="E86929"/>
              </a:solidFill>
            </a:endParaRPr>
          </a:p>
          <a:p>
            <a:pPr marL="0" lvl="0" indent="0" algn="ctr" rtl="0">
              <a:spcBef>
                <a:spcPts val="0"/>
              </a:spcBef>
              <a:spcAft>
                <a:spcPts val="0"/>
              </a:spcAft>
              <a:buNone/>
            </a:pPr>
            <a:r>
              <a:rPr lang="en-US" sz="2800">
                <a:solidFill>
                  <a:srgbClr val="E86929"/>
                </a:solidFill>
              </a:rPr>
              <a:t>and in us” </a:t>
            </a:r>
            <a:br>
              <a:rPr lang="en-US" sz="2800">
                <a:solidFill>
                  <a:srgbClr val="E86929"/>
                </a:solidFill>
              </a:rPr>
            </a:br>
            <a:r>
              <a:rPr lang="en-US" sz="2800">
                <a:solidFill>
                  <a:srgbClr val="E86929"/>
                </a:solidFill>
              </a:rPr>
              <a:t>(CCC 2808).</a:t>
            </a:r>
            <a:endParaRPr sz="2800">
              <a:solidFill>
                <a:srgbClr val="E86929"/>
              </a:solidFill>
            </a:endParaRPr>
          </a:p>
        </p:txBody>
      </p:sp>
      <p:sp>
        <p:nvSpPr>
          <p:cNvPr id="113" name="Google Shape;113;p19"/>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12</a:t>
            </a:fld>
            <a:endParaRPr/>
          </a:p>
        </p:txBody>
      </p:sp>
      <p:sp>
        <p:nvSpPr>
          <p:cNvPr id="114" name="Google Shape;114;p19"/>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614700" y="953800"/>
            <a:ext cx="7914600" cy="27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E86929"/>
                </a:solidFill>
              </a:rPr>
              <a:t>The second petition of the Our Father: </a:t>
            </a:r>
            <a:br>
              <a:rPr lang="en-US" sz="2800" dirty="0">
                <a:solidFill>
                  <a:srgbClr val="E86929"/>
                </a:solidFill>
              </a:rPr>
            </a:br>
            <a:r>
              <a:rPr lang="en-US" sz="2800" dirty="0">
                <a:solidFill>
                  <a:srgbClr val="E86929"/>
                </a:solidFill>
              </a:rPr>
              <a:t>“Thy Kingdom come”. </a:t>
            </a:r>
            <a:br>
              <a:rPr lang="en-US" sz="2800" dirty="0">
                <a:solidFill>
                  <a:srgbClr val="E86929"/>
                </a:solidFill>
              </a:rPr>
            </a:br>
            <a:r>
              <a:rPr lang="en-US" sz="2800" dirty="0">
                <a:solidFill>
                  <a:srgbClr val="E86929"/>
                </a:solidFill>
              </a:rPr>
              <a:t>We pray for the fullness of God’s Kingdom.</a:t>
            </a:r>
            <a:endParaRPr sz="2800" dirty="0">
              <a:solidFill>
                <a:srgbClr val="E86929"/>
              </a:solidFill>
            </a:endParaRPr>
          </a:p>
        </p:txBody>
      </p:sp>
      <p:sp>
        <p:nvSpPr>
          <p:cNvPr id="120" name="Google Shape;120;p20"/>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13</a:t>
            </a:fld>
            <a:endParaRPr/>
          </a:p>
        </p:txBody>
      </p:sp>
      <p:sp>
        <p:nvSpPr>
          <p:cNvPr id="121" name="Google Shape;121;p20"/>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614700" y="953800"/>
            <a:ext cx="7914600" cy="27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E86929"/>
                </a:solidFill>
              </a:rPr>
              <a:t>The third petition of the Our Father: </a:t>
            </a:r>
            <a:br>
              <a:rPr lang="en-US" sz="2800" dirty="0">
                <a:solidFill>
                  <a:srgbClr val="E86929"/>
                </a:solidFill>
              </a:rPr>
            </a:br>
            <a:r>
              <a:rPr lang="en-US" sz="2800" dirty="0">
                <a:solidFill>
                  <a:srgbClr val="E86929"/>
                </a:solidFill>
              </a:rPr>
              <a:t>“Thy will be done on earth as it is in Heaven”.</a:t>
            </a:r>
            <a:endParaRPr sz="2800" dirty="0">
              <a:solidFill>
                <a:srgbClr val="E86929"/>
              </a:solidFill>
            </a:endParaRPr>
          </a:p>
        </p:txBody>
      </p:sp>
      <p:sp>
        <p:nvSpPr>
          <p:cNvPr id="127" name="Google Shape;127;p21"/>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14</a:t>
            </a:fld>
            <a:endParaRPr/>
          </a:p>
        </p:txBody>
      </p:sp>
      <p:sp>
        <p:nvSpPr>
          <p:cNvPr id="128" name="Google Shape;128;p21"/>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614700" y="953800"/>
            <a:ext cx="7914600" cy="27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rgbClr val="E86929"/>
                </a:solidFill>
              </a:rPr>
              <a:t>Jesus came to bring salvation to the whole world, and He did so by perfectly</a:t>
            </a:r>
            <a:endParaRPr sz="2800">
              <a:solidFill>
                <a:srgbClr val="E86929"/>
              </a:solidFill>
            </a:endParaRPr>
          </a:p>
          <a:p>
            <a:pPr marL="0" lvl="0" indent="0" algn="ctr" rtl="0">
              <a:spcBef>
                <a:spcPts val="0"/>
              </a:spcBef>
              <a:spcAft>
                <a:spcPts val="0"/>
              </a:spcAft>
              <a:buNone/>
            </a:pPr>
            <a:r>
              <a:rPr lang="en-US" sz="2800">
                <a:solidFill>
                  <a:srgbClr val="E86929"/>
                </a:solidFill>
              </a:rPr>
              <a:t>uniting His will to that of His Father’s in Heaven.</a:t>
            </a:r>
            <a:endParaRPr sz="2800">
              <a:solidFill>
                <a:srgbClr val="E86929"/>
              </a:solidFill>
            </a:endParaRPr>
          </a:p>
        </p:txBody>
      </p:sp>
      <p:sp>
        <p:nvSpPr>
          <p:cNvPr id="134" name="Google Shape;134;p22"/>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15</a:t>
            </a:fld>
            <a:endParaRPr/>
          </a:p>
        </p:txBody>
      </p:sp>
      <p:sp>
        <p:nvSpPr>
          <p:cNvPr id="135" name="Google Shape;135;p22"/>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614700" y="953800"/>
            <a:ext cx="7914600" cy="27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rgbClr val="E86929"/>
                </a:solidFill>
              </a:rPr>
              <a:t>When we say yes to the Father, we imitate Christ.</a:t>
            </a:r>
            <a:endParaRPr sz="2800">
              <a:solidFill>
                <a:srgbClr val="E86929"/>
              </a:solidFill>
            </a:endParaRPr>
          </a:p>
        </p:txBody>
      </p:sp>
      <p:sp>
        <p:nvSpPr>
          <p:cNvPr id="141" name="Google Shape;141;p23"/>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16</a:t>
            </a:fld>
            <a:endParaRPr/>
          </a:p>
        </p:txBody>
      </p:sp>
      <p:sp>
        <p:nvSpPr>
          <p:cNvPr id="142" name="Google Shape;142;p23"/>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614700" y="863125"/>
            <a:ext cx="7914600" cy="31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E86929"/>
                </a:solidFill>
              </a:rPr>
              <a:t>Praying “Thy will be done” </a:t>
            </a:r>
            <a:br>
              <a:rPr lang="en-US" sz="2800" dirty="0"/>
            </a:br>
            <a:r>
              <a:rPr lang="en-US" sz="2800" dirty="0">
                <a:solidFill>
                  <a:srgbClr val="E86929"/>
                </a:solidFill>
              </a:rPr>
              <a:t>has a two-fold purpose:</a:t>
            </a:r>
            <a:endParaRPr sz="2800" dirty="0">
              <a:solidFill>
                <a:srgbClr val="E86929"/>
              </a:solidFill>
            </a:endParaRPr>
          </a:p>
          <a:p>
            <a:pPr marL="0" lvl="0" indent="0" algn="ctr" rtl="0">
              <a:spcBef>
                <a:spcPts val="0"/>
              </a:spcBef>
              <a:spcAft>
                <a:spcPts val="0"/>
              </a:spcAft>
              <a:buNone/>
            </a:pPr>
            <a:r>
              <a:rPr lang="en-US" sz="2800" dirty="0">
                <a:solidFill>
                  <a:srgbClr val="E86929"/>
                </a:solidFill>
                <a:highlight>
                  <a:srgbClr val="FFFFFF"/>
                </a:highlight>
              </a:rPr>
              <a:t>•</a:t>
            </a:r>
            <a:r>
              <a:rPr lang="en-US" sz="2800" dirty="0">
                <a:solidFill>
                  <a:srgbClr val="E86929"/>
                </a:solidFill>
              </a:rPr>
              <a:t>We ask to be part of the plan that brings God’s will as found in Heaven to the</a:t>
            </a:r>
            <a:r>
              <a:rPr lang="en-US" sz="2800" dirty="0"/>
              <a:t> </a:t>
            </a:r>
            <a:r>
              <a:rPr lang="en-US" sz="2800" dirty="0">
                <a:solidFill>
                  <a:srgbClr val="E86929"/>
                </a:solidFill>
              </a:rPr>
              <a:t>earth.</a:t>
            </a:r>
            <a:endParaRPr sz="2800" dirty="0">
              <a:solidFill>
                <a:srgbClr val="E86929"/>
              </a:solidFill>
            </a:endParaRPr>
          </a:p>
          <a:p>
            <a:pPr marL="0" lvl="0" indent="0" algn="ctr" rtl="0">
              <a:spcBef>
                <a:spcPts val="0"/>
              </a:spcBef>
              <a:spcAft>
                <a:spcPts val="0"/>
              </a:spcAft>
              <a:buNone/>
            </a:pPr>
            <a:r>
              <a:rPr lang="en-US" sz="2800" dirty="0">
                <a:solidFill>
                  <a:srgbClr val="E86929"/>
                </a:solidFill>
                <a:highlight>
                  <a:srgbClr val="FFFFFF"/>
                </a:highlight>
              </a:rPr>
              <a:t>•</a:t>
            </a:r>
            <a:r>
              <a:rPr lang="en-US" sz="2800" dirty="0">
                <a:solidFill>
                  <a:srgbClr val="E86929"/>
                </a:solidFill>
              </a:rPr>
              <a:t>We ask to enter into </a:t>
            </a:r>
            <a:br>
              <a:rPr lang="en-US" sz="2800" dirty="0">
                <a:solidFill>
                  <a:srgbClr val="E86929"/>
                </a:solidFill>
              </a:rPr>
            </a:br>
            <a:r>
              <a:rPr lang="en-US" sz="2800" dirty="0">
                <a:solidFill>
                  <a:srgbClr val="E86929"/>
                </a:solidFill>
              </a:rPr>
              <a:t>the Kingdom of Heaven ourselves.</a:t>
            </a:r>
            <a:endParaRPr sz="2800" dirty="0">
              <a:solidFill>
                <a:srgbClr val="E86929"/>
              </a:solidFill>
            </a:endParaRPr>
          </a:p>
        </p:txBody>
      </p:sp>
      <p:sp>
        <p:nvSpPr>
          <p:cNvPr id="148" name="Google Shape;148;p24"/>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17</a:t>
            </a:fld>
            <a:endParaRPr/>
          </a:p>
        </p:txBody>
      </p:sp>
      <p:sp>
        <p:nvSpPr>
          <p:cNvPr id="149" name="Google Shape;149;p24"/>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11700" y="580975"/>
            <a:ext cx="8520600" cy="342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400"/>
              <a:t>Discussion/sharing</a:t>
            </a:r>
            <a:endParaRPr sz="6400"/>
          </a:p>
        </p:txBody>
      </p:sp>
      <p:sp>
        <p:nvSpPr>
          <p:cNvPr id="191" name="Google Shape;191;p29"/>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18</a:t>
            </a:fld>
            <a:endParaRPr/>
          </a:p>
        </p:txBody>
      </p:sp>
      <p:sp>
        <p:nvSpPr>
          <p:cNvPr id="192" name="Google Shape;192;p29"/>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158071"/>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Discussion questions</a:t>
            </a:r>
            <a:endParaRPr sz="3200" dirty="0"/>
          </a:p>
        </p:txBody>
      </p:sp>
      <p:sp>
        <p:nvSpPr>
          <p:cNvPr id="198" name="Google Shape;198;p30"/>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19</a:t>
            </a:fld>
            <a:endParaRPr/>
          </a:p>
        </p:txBody>
      </p:sp>
      <p:sp>
        <p:nvSpPr>
          <p:cNvPr id="199" name="Google Shape;199;p30"/>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
        <p:nvSpPr>
          <p:cNvPr id="200" name="Google Shape;200;p30"/>
          <p:cNvSpPr txBox="1"/>
          <p:nvPr/>
        </p:nvSpPr>
        <p:spPr>
          <a:xfrm>
            <a:off x="112500" y="773940"/>
            <a:ext cx="87198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What does St. Thomas Aquinas call the Lord’s Prayer and                              what does he say it teaches us?</a:t>
            </a:r>
          </a:p>
          <a:p>
            <a:pPr marL="0" lvl="0" indent="0" algn="ctr" rtl="0">
              <a:lnSpc>
                <a:spcPct val="115000"/>
              </a:lnSpc>
              <a:spcBef>
                <a:spcPts val="1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What do the opening words of the Our Father acknowledge?</a:t>
            </a:r>
          </a:p>
          <a:p>
            <a:pPr marL="0" lvl="0" indent="0" algn="ctr" rtl="0">
              <a:lnSpc>
                <a:spcPct val="115000"/>
              </a:lnSpc>
              <a:spcBef>
                <a:spcPts val="1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What do the first three petitions of the Our Father express and                 what do the final four petitions express?</a:t>
            </a:r>
          </a:p>
          <a:p>
            <a:pPr marL="0" lvl="0" indent="0" algn="ctr" rtl="0">
              <a:lnSpc>
                <a:spcPct val="115000"/>
              </a:lnSpc>
              <a:spcBef>
                <a:spcPts val="1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Why do you think that the petitions in the Our Father                                           are given in the order that they are?</a:t>
            </a:r>
            <a:endParaRPr sz="2000" dirty="0">
              <a:solidFill>
                <a:srgbClr val="545454"/>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311700" y="5101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t>Agenda</a:t>
            </a:r>
            <a:endParaRPr sz="6000"/>
          </a:p>
        </p:txBody>
      </p:sp>
      <p:sp>
        <p:nvSpPr>
          <p:cNvPr id="62" name="Google Shape;62;p12"/>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a:t>
            </a:fld>
            <a:endParaRPr/>
          </a:p>
        </p:txBody>
      </p:sp>
      <p:sp>
        <p:nvSpPr>
          <p:cNvPr id="63" name="Google Shape;63;p12"/>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pic>
        <p:nvPicPr>
          <p:cNvPr id="3" name="Google Shape;64;p12">
            <a:extLst>
              <a:ext uri="{FF2B5EF4-FFF2-40B4-BE49-F238E27FC236}">
                <a16:creationId xmlns:a16="http://schemas.microsoft.com/office/drawing/2014/main" id="{71D7531D-EF0C-4C9E-BE64-9476712EE790}"/>
              </a:ext>
            </a:extLst>
          </p:cNvPr>
          <p:cNvPicPr preferRelativeResize="0"/>
          <p:nvPr/>
        </p:nvPicPr>
        <p:blipFill>
          <a:blip r:embed="rId3">
            <a:alphaModFix/>
          </a:blip>
          <a:stretch>
            <a:fillRect/>
          </a:stretch>
        </p:blipFill>
        <p:spPr>
          <a:xfrm rot="-1328027">
            <a:off x="5004581" y="2454967"/>
            <a:ext cx="2733675" cy="2447925"/>
          </a:xfrm>
          <a:prstGeom prst="rect">
            <a:avLst/>
          </a:prstGeom>
          <a:noFill/>
          <a:ln>
            <a:noFill/>
          </a:ln>
        </p:spPr>
      </p:pic>
      <p:sp>
        <p:nvSpPr>
          <p:cNvPr id="6" name="TextBox 5">
            <a:extLst>
              <a:ext uri="{FF2B5EF4-FFF2-40B4-BE49-F238E27FC236}">
                <a16:creationId xmlns:a16="http://schemas.microsoft.com/office/drawing/2014/main" id="{751EF0F4-9774-4E3E-ADA9-AB14C87CC58D}"/>
              </a:ext>
            </a:extLst>
          </p:cNvPr>
          <p:cNvSpPr txBox="1"/>
          <p:nvPr/>
        </p:nvSpPr>
        <p:spPr>
          <a:xfrm>
            <a:off x="707362" y="1351925"/>
            <a:ext cx="7227769" cy="1631216"/>
          </a:xfrm>
          <a:prstGeom prst="rect">
            <a:avLst/>
          </a:prstGeom>
          <a:noFill/>
        </p:spPr>
        <p:txBody>
          <a:bodyPr wrap="square">
            <a:spAutoFit/>
          </a:bodyPr>
          <a:lstStyle/>
          <a:p>
            <a:pPr marL="457200" lvl="0" indent="-374650" algn="l" rtl="0">
              <a:spcBef>
                <a:spcPts val="0"/>
              </a:spcBef>
              <a:spcAft>
                <a:spcPts val="0"/>
              </a:spcAft>
              <a:buClr>
                <a:schemeClr val="dk1"/>
              </a:buClr>
              <a:buSzPts val="2300"/>
              <a:buFont typeface="Georgia"/>
              <a:buChar char="●"/>
            </a:pPr>
            <a:r>
              <a:rPr lang="en-US" sz="2000" dirty="0">
                <a:solidFill>
                  <a:schemeClr val="dk1"/>
                </a:solidFill>
                <a:latin typeface="Georgia"/>
                <a:ea typeface="Georgia"/>
                <a:cs typeface="Georgia"/>
                <a:sym typeface="Georgia"/>
              </a:rPr>
              <a:t>Opening Prayer</a:t>
            </a:r>
          </a:p>
          <a:p>
            <a:pPr marL="457200" lvl="0" indent="-374650" algn="l" rtl="0">
              <a:spcBef>
                <a:spcPts val="0"/>
              </a:spcBef>
              <a:spcAft>
                <a:spcPts val="0"/>
              </a:spcAft>
              <a:buClr>
                <a:schemeClr val="dk1"/>
              </a:buClr>
              <a:buSzPts val="2300"/>
              <a:buFont typeface="Georgia"/>
              <a:buChar char="●"/>
            </a:pPr>
            <a:r>
              <a:rPr lang="en-US" sz="2000" dirty="0">
                <a:solidFill>
                  <a:schemeClr val="dk1"/>
                </a:solidFill>
                <a:latin typeface="Georgia"/>
                <a:ea typeface="Georgia"/>
                <a:cs typeface="Georgia"/>
                <a:sym typeface="Georgia"/>
              </a:rPr>
              <a:t>Review Last Week’s content/What questions do you have?</a:t>
            </a:r>
          </a:p>
          <a:p>
            <a:pPr marL="457200" lvl="0" indent="-374650" algn="l" rtl="0">
              <a:spcBef>
                <a:spcPts val="0"/>
              </a:spcBef>
              <a:spcAft>
                <a:spcPts val="0"/>
              </a:spcAft>
              <a:buClr>
                <a:schemeClr val="dk1"/>
              </a:buClr>
              <a:buSzPts val="2300"/>
              <a:buFont typeface="Georgia"/>
              <a:buChar char="●"/>
            </a:pPr>
            <a:r>
              <a:rPr lang="en-US" sz="2000" dirty="0">
                <a:solidFill>
                  <a:schemeClr val="dk1"/>
                </a:solidFill>
                <a:latin typeface="Georgia"/>
                <a:ea typeface="Georgia"/>
                <a:cs typeface="Georgia"/>
                <a:sym typeface="Georgia"/>
              </a:rPr>
              <a:t>Week 5 Exploration- Our Father: The First Three Petitions</a:t>
            </a:r>
          </a:p>
          <a:p>
            <a:pPr marL="457200" lvl="0" indent="-374650" algn="l" rtl="0">
              <a:spcBef>
                <a:spcPts val="0"/>
              </a:spcBef>
              <a:spcAft>
                <a:spcPts val="0"/>
              </a:spcAft>
              <a:buClr>
                <a:schemeClr val="dk1"/>
              </a:buClr>
              <a:buSzPts val="2300"/>
              <a:buFont typeface="Georgia"/>
              <a:buChar char="●"/>
            </a:pPr>
            <a:r>
              <a:rPr lang="en-US" sz="2000" dirty="0">
                <a:solidFill>
                  <a:schemeClr val="dk1"/>
                </a:solidFill>
                <a:latin typeface="Georgia"/>
                <a:ea typeface="Georgia"/>
                <a:cs typeface="Georgia"/>
                <a:sym typeface="Georgia"/>
              </a:rPr>
              <a:t>Creating Your Domestic Church</a:t>
            </a:r>
          </a:p>
          <a:p>
            <a:pPr marL="457200" lvl="0" indent="-374650" algn="l" rtl="0">
              <a:spcBef>
                <a:spcPts val="0"/>
              </a:spcBef>
              <a:spcAft>
                <a:spcPts val="0"/>
              </a:spcAft>
              <a:buClr>
                <a:schemeClr val="dk1"/>
              </a:buClr>
              <a:buSzPts val="2300"/>
              <a:buFont typeface="Georgia"/>
              <a:buChar char="●"/>
            </a:pPr>
            <a:r>
              <a:rPr lang="en-US" sz="2000" dirty="0">
                <a:solidFill>
                  <a:schemeClr val="dk1"/>
                </a:solidFill>
                <a:latin typeface="Georgia"/>
                <a:ea typeface="Georgia"/>
                <a:cs typeface="Georgia"/>
                <a:sym typeface="Georgia"/>
              </a:rPr>
              <a:t>Closing Prayer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11700" y="17820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Discussion questions</a:t>
            </a:r>
            <a:endParaRPr sz="3200" dirty="0"/>
          </a:p>
        </p:txBody>
      </p:sp>
      <p:sp>
        <p:nvSpPr>
          <p:cNvPr id="206" name="Google Shape;206;p31"/>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20</a:t>
            </a:fld>
            <a:endParaRPr/>
          </a:p>
        </p:txBody>
      </p:sp>
      <p:sp>
        <p:nvSpPr>
          <p:cNvPr id="207" name="Google Shape;207;p31"/>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
        <p:nvSpPr>
          <p:cNvPr id="208" name="Google Shape;208;p31"/>
          <p:cNvSpPr txBox="1"/>
          <p:nvPr/>
        </p:nvSpPr>
        <p:spPr>
          <a:xfrm>
            <a:off x="311700" y="784007"/>
            <a:ext cx="85206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What do we ask when we pray, “hallowed be Thy name”? </a:t>
            </a:r>
          </a:p>
          <a:p>
            <a:pPr marL="0" lvl="0" indent="0" algn="ctr" rtl="0">
              <a:lnSpc>
                <a:spcPct val="115000"/>
              </a:lnSpc>
              <a:spcBef>
                <a:spcPts val="1600"/>
              </a:spcBef>
              <a:spcAft>
                <a:spcPts val="0"/>
              </a:spcAft>
              <a:buClr>
                <a:schemeClr val="dk1"/>
              </a:buClr>
              <a:buSzPts val="1400"/>
              <a:buFont typeface="Arial"/>
              <a:buNone/>
            </a:pPr>
            <a:br>
              <a:rPr lang="en-US" sz="2000" dirty="0">
                <a:solidFill>
                  <a:srgbClr val="545454"/>
                </a:solidFill>
                <a:latin typeface="Georgia"/>
                <a:ea typeface="Georgia"/>
                <a:cs typeface="Georgia"/>
                <a:sym typeface="Georgia"/>
              </a:rPr>
            </a:br>
            <a:r>
              <a:rPr lang="en-US" sz="2000" dirty="0">
                <a:solidFill>
                  <a:srgbClr val="545454"/>
                </a:solidFill>
                <a:latin typeface="Georgia"/>
                <a:ea typeface="Georgia"/>
                <a:cs typeface="Georgia"/>
                <a:sym typeface="Georgia"/>
              </a:rPr>
              <a:t>What does it mean to be holy? What do you think a holy life looks like? </a:t>
            </a:r>
            <a:br>
              <a:rPr lang="en-US" sz="2000" dirty="0">
                <a:solidFill>
                  <a:srgbClr val="545454"/>
                </a:solidFill>
                <a:latin typeface="Georgia"/>
                <a:ea typeface="Georgia"/>
                <a:cs typeface="Georgia"/>
                <a:sym typeface="Georgia"/>
              </a:rPr>
            </a:br>
            <a:r>
              <a:rPr lang="en-US" sz="2000" dirty="0">
                <a:solidFill>
                  <a:srgbClr val="545454"/>
                </a:solidFill>
                <a:latin typeface="Georgia"/>
                <a:ea typeface="Georgia"/>
                <a:cs typeface="Georgia"/>
                <a:sym typeface="Georgia"/>
              </a:rPr>
              <a:t>When does God first make us holy? </a:t>
            </a:r>
          </a:p>
          <a:p>
            <a:pPr marL="0" lvl="0" indent="0" algn="ctr" rtl="0">
              <a:lnSpc>
                <a:spcPct val="115000"/>
              </a:lnSpc>
              <a:spcBef>
                <a:spcPts val="1600"/>
              </a:spcBef>
              <a:spcAft>
                <a:spcPts val="0"/>
              </a:spcAft>
              <a:buClr>
                <a:schemeClr val="dk1"/>
              </a:buClr>
              <a:buSzPts val="1400"/>
              <a:buFont typeface="Arial"/>
              <a:buNone/>
            </a:pPr>
            <a:br>
              <a:rPr lang="en-US" sz="2000" dirty="0">
                <a:solidFill>
                  <a:srgbClr val="545454"/>
                </a:solidFill>
                <a:latin typeface="Georgia"/>
                <a:ea typeface="Georgia"/>
                <a:cs typeface="Georgia"/>
                <a:sym typeface="Georgia"/>
              </a:rPr>
            </a:br>
            <a:r>
              <a:rPr lang="en-US" sz="2000" dirty="0">
                <a:solidFill>
                  <a:srgbClr val="545454"/>
                </a:solidFill>
                <a:latin typeface="Georgia"/>
                <a:ea typeface="Georgia"/>
                <a:cs typeface="Georgia"/>
                <a:sym typeface="Georgia"/>
              </a:rPr>
              <a:t>What happens when we live like sons and daughters of God?                What happens when we live sinfully?</a:t>
            </a:r>
            <a:endParaRPr sz="2000" dirty="0">
              <a:solidFill>
                <a:srgbClr val="545454"/>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11700" y="158071"/>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Discussion questions</a:t>
            </a:r>
            <a:endParaRPr sz="3200" dirty="0"/>
          </a:p>
        </p:txBody>
      </p:sp>
      <p:sp>
        <p:nvSpPr>
          <p:cNvPr id="214" name="Google Shape;214;p32"/>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21</a:t>
            </a:fld>
            <a:endParaRPr/>
          </a:p>
        </p:txBody>
      </p:sp>
      <p:sp>
        <p:nvSpPr>
          <p:cNvPr id="215" name="Google Shape;215;p32"/>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
        <p:nvSpPr>
          <p:cNvPr id="216" name="Google Shape;216;p32"/>
          <p:cNvSpPr txBox="1"/>
          <p:nvPr/>
        </p:nvSpPr>
        <p:spPr>
          <a:xfrm>
            <a:off x="311700" y="925301"/>
            <a:ext cx="85206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What do we ask when we pray that God’s Kingdom will come?</a:t>
            </a:r>
          </a:p>
          <a:p>
            <a:pPr marL="0" lvl="0" indent="0" algn="ctr" rtl="0">
              <a:lnSpc>
                <a:spcPct val="115000"/>
              </a:lnSpc>
              <a:spcBef>
                <a:spcPts val="1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What is the heartfelt cry of the Church?</a:t>
            </a:r>
          </a:p>
          <a:p>
            <a:pPr marL="0" lvl="0" indent="0" algn="ctr" rtl="0">
              <a:lnSpc>
                <a:spcPct val="115000"/>
              </a:lnSpc>
              <a:spcBef>
                <a:spcPts val="1600"/>
              </a:spcBef>
              <a:spcAft>
                <a:spcPts val="0"/>
              </a:spcAft>
              <a:buClr>
                <a:schemeClr val="dk1"/>
              </a:buClr>
              <a:buSzPts val="1400"/>
              <a:buFont typeface="Arial"/>
              <a:buNone/>
            </a:pPr>
            <a:br>
              <a:rPr lang="en-US" sz="2000" dirty="0">
                <a:solidFill>
                  <a:srgbClr val="545454"/>
                </a:solidFill>
                <a:latin typeface="Georgia"/>
                <a:ea typeface="Georgia"/>
                <a:cs typeface="Georgia"/>
                <a:sym typeface="Georgia"/>
              </a:rPr>
            </a:br>
            <a:r>
              <a:rPr lang="en-US" sz="2000" dirty="0">
                <a:solidFill>
                  <a:srgbClr val="545454"/>
                </a:solidFill>
                <a:latin typeface="Georgia"/>
                <a:ea typeface="Georgia"/>
                <a:cs typeface="Georgia"/>
                <a:sym typeface="Georgia"/>
              </a:rPr>
              <a:t>What are we called to work for in this world?                                                       What are ways that we can do this?</a:t>
            </a:r>
          </a:p>
          <a:p>
            <a:pPr marL="0" lvl="0" indent="0" algn="ctr" rtl="0">
              <a:lnSpc>
                <a:spcPct val="115000"/>
              </a:lnSpc>
              <a:spcBef>
                <a:spcPts val="1600"/>
              </a:spcBef>
              <a:spcAft>
                <a:spcPts val="0"/>
              </a:spcAft>
              <a:buClr>
                <a:schemeClr val="dk1"/>
              </a:buClr>
              <a:buSzPts val="1400"/>
              <a:buFont typeface="Arial"/>
              <a:buNone/>
            </a:pPr>
            <a:br>
              <a:rPr lang="en-US" sz="2000" dirty="0">
                <a:solidFill>
                  <a:srgbClr val="545454"/>
                </a:solidFill>
                <a:latin typeface="Georgia"/>
                <a:ea typeface="Georgia"/>
                <a:cs typeface="Georgia"/>
                <a:sym typeface="Georgia"/>
              </a:rPr>
            </a:br>
            <a:r>
              <a:rPr lang="en-US" sz="2000" dirty="0">
                <a:solidFill>
                  <a:srgbClr val="545454"/>
                </a:solidFill>
                <a:latin typeface="Georgia"/>
                <a:ea typeface="Georgia"/>
                <a:cs typeface="Georgia"/>
                <a:sym typeface="Georgia"/>
              </a:rPr>
              <a:t>What is the creative tension in which we live?</a:t>
            </a:r>
            <a:endParaRPr sz="2000" dirty="0">
              <a:solidFill>
                <a:srgbClr val="545454"/>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495182" y="108159"/>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Discussion questions</a:t>
            </a:r>
            <a:endParaRPr sz="3200" dirty="0"/>
          </a:p>
        </p:txBody>
      </p:sp>
      <p:sp>
        <p:nvSpPr>
          <p:cNvPr id="222" name="Google Shape;222;p33"/>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22</a:t>
            </a:fld>
            <a:endParaRPr/>
          </a:p>
        </p:txBody>
      </p:sp>
      <p:sp>
        <p:nvSpPr>
          <p:cNvPr id="223" name="Google Shape;223;p33"/>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
        <p:nvSpPr>
          <p:cNvPr id="224" name="Google Shape;224;p33"/>
          <p:cNvSpPr txBox="1"/>
          <p:nvPr/>
        </p:nvSpPr>
        <p:spPr>
          <a:xfrm>
            <a:off x="220832" y="708716"/>
            <a:ext cx="85206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What is “God’s will” that we pray will be done on earth as it is in Heaven?</a:t>
            </a:r>
          </a:p>
          <a:p>
            <a:pPr marL="0" lvl="0" indent="0" algn="ctr" rtl="0">
              <a:lnSpc>
                <a:spcPct val="115000"/>
              </a:lnSpc>
              <a:spcBef>
                <a:spcPts val="600"/>
              </a:spcBef>
              <a:spcAft>
                <a:spcPts val="0"/>
              </a:spcAft>
              <a:buClr>
                <a:schemeClr val="dk1"/>
              </a:buClr>
              <a:buSzPts val="1400"/>
              <a:buFont typeface="Arial"/>
              <a:buNone/>
            </a:pPr>
            <a:br>
              <a:rPr lang="en-US" sz="2000" dirty="0">
                <a:solidFill>
                  <a:srgbClr val="545454"/>
                </a:solidFill>
                <a:latin typeface="Georgia"/>
                <a:ea typeface="Georgia"/>
                <a:cs typeface="Georgia"/>
                <a:sym typeface="Georgia"/>
              </a:rPr>
            </a:br>
            <a:r>
              <a:rPr lang="en-US" sz="2000" dirty="0">
                <a:solidFill>
                  <a:srgbClr val="545454"/>
                </a:solidFill>
                <a:latin typeface="Georgia"/>
                <a:ea typeface="Georgia"/>
                <a:cs typeface="Georgia"/>
                <a:sym typeface="Georgia"/>
              </a:rPr>
              <a:t>Why did Jesus come to the world?</a:t>
            </a:r>
          </a:p>
          <a:p>
            <a:pPr marL="0" lvl="0" indent="0" algn="ctr" rtl="0">
              <a:lnSpc>
                <a:spcPct val="115000"/>
              </a:lnSpc>
              <a:spcBef>
                <a:spcPts val="600"/>
              </a:spcBef>
              <a:spcAft>
                <a:spcPts val="0"/>
              </a:spcAft>
              <a:buClr>
                <a:schemeClr val="dk1"/>
              </a:buClr>
              <a:buSzPts val="1400"/>
              <a:buFont typeface="Arial"/>
              <a:buNone/>
            </a:pPr>
            <a:br>
              <a:rPr lang="en-US" sz="2000" dirty="0">
                <a:solidFill>
                  <a:srgbClr val="545454"/>
                </a:solidFill>
                <a:latin typeface="Georgia"/>
                <a:ea typeface="Georgia"/>
                <a:cs typeface="Georgia"/>
                <a:sym typeface="Georgia"/>
              </a:rPr>
            </a:br>
            <a:r>
              <a:rPr lang="en-US" sz="2000" dirty="0">
                <a:solidFill>
                  <a:srgbClr val="545454"/>
                </a:solidFill>
                <a:latin typeface="Georgia"/>
                <a:ea typeface="Georgia"/>
                <a:cs typeface="Georgia"/>
                <a:sym typeface="Georgia"/>
              </a:rPr>
              <a:t>What was Jesus’ anguished prayer to His Father in the Garden of Gethsemane? What does this prayer show us and                                       how can it serve as an example to us?</a:t>
            </a:r>
          </a:p>
          <a:p>
            <a:pPr marL="0" lvl="0" indent="0" algn="ctr" rtl="0">
              <a:lnSpc>
                <a:spcPct val="115000"/>
              </a:lnSpc>
              <a:spcBef>
                <a:spcPts val="600"/>
              </a:spcBef>
              <a:spcAft>
                <a:spcPts val="0"/>
              </a:spcAft>
              <a:buClr>
                <a:schemeClr val="dk1"/>
              </a:buClr>
              <a:buSzPts val="1400"/>
              <a:buFont typeface="Arial"/>
              <a:buNone/>
            </a:pPr>
            <a:r>
              <a:rPr lang="en-US" sz="2000" dirty="0">
                <a:solidFill>
                  <a:srgbClr val="545454"/>
                </a:solidFill>
                <a:latin typeface="Georgia"/>
                <a:ea typeface="Georgia"/>
                <a:cs typeface="Georgia"/>
                <a:sym typeface="Georgia"/>
              </a:rPr>
              <a:t> </a:t>
            </a:r>
            <a:br>
              <a:rPr lang="en-US" sz="2000" dirty="0">
                <a:solidFill>
                  <a:srgbClr val="545454"/>
                </a:solidFill>
                <a:latin typeface="Georgia"/>
                <a:ea typeface="Georgia"/>
                <a:cs typeface="Georgia"/>
                <a:sym typeface="Georgia"/>
              </a:rPr>
            </a:br>
            <a:r>
              <a:rPr lang="en-US" sz="2000" dirty="0">
                <a:solidFill>
                  <a:srgbClr val="545454"/>
                </a:solidFill>
                <a:latin typeface="Georgia"/>
                <a:ea typeface="Georgia"/>
                <a:cs typeface="Georgia"/>
                <a:sym typeface="Georgia"/>
              </a:rPr>
              <a:t>What is the twofold purpose when we pray the petition, “Thy will be done”? </a:t>
            </a:r>
            <a:endParaRPr sz="2000" dirty="0">
              <a:solidFill>
                <a:srgbClr val="545454"/>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342150" y="209319"/>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Reminders and Announcements</a:t>
            </a:r>
            <a:endParaRPr sz="3200" dirty="0"/>
          </a:p>
        </p:txBody>
      </p:sp>
      <p:sp>
        <p:nvSpPr>
          <p:cNvPr id="230" name="Google Shape;230;p34"/>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23</a:t>
            </a:fld>
            <a:endParaRPr/>
          </a:p>
        </p:txBody>
      </p:sp>
      <p:sp>
        <p:nvSpPr>
          <p:cNvPr id="231" name="Google Shape;231;p34"/>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pic>
        <p:nvPicPr>
          <p:cNvPr id="3" name="Picture 2" descr="Trees on snow covered landscape">
            <a:extLst>
              <a:ext uri="{FF2B5EF4-FFF2-40B4-BE49-F238E27FC236}">
                <a16:creationId xmlns:a16="http://schemas.microsoft.com/office/drawing/2014/main" id="{73DD3385-E00C-42F2-87D9-1198690C759C}"/>
              </a:ext>
            </a:extLst>
          </p:cNvPr>
          <p:cNvPicPr>
            <a:picLocks noChangeAspect="1"/>
          </p:cNvPicPr>
          <p:nvPr/>
        </p:nvPicPr>
        <p:blipFill>
          <a:blip r:embed="rId3"/>
          <a:stretch>
            <a:fillRect/>
          </a:stretch>
        </p:blipFill>
        <p:spPr>
          <a:xfrm>
            <a:off x="5909659" y="3288258"/>
            <a:ext cx="2681681" cy="1787351"/>
          </a:xfrm>
          <a:prstGeom prst="rect">
            <a:avLst/>
          </a:prstGeom>
        </p:spPr>
      </p:pic>
      <p:sp>
        <p:nvSpPr>
          <p:cNvPr id="232" name="Google Shape;232;p34"/>
          <p:cNvSpPr txBox="1"/>
          <p:nvPr/>
        </p:nvSpPr>
        <p:spPr>
          <a:xfrm>
            <a:off x="281732" y="799564"/>
            <a:ext cx="84597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800" dirty="0">
                <a:solidFill>
                  <a:schemeClr val="dk2"/>
                </a:solidFill>
                <a:latin typeface="Georgia"/>
                <a:ea typeface="Georgia"/>
                <a:cs typeface="Georgia"/>
                <a:sym typeface="Georgia"/>
              </a:rPr>
              <a:t>This is our last class already for 2020. Due to </a:t>
            </a:r>
            <a:r>
              <a:rPr lang="en-US" sz="2800" dirty="0" err="1">
                <a:solidFill>
                  <a:schemeClr val="dk2"/>
                </a:solidFill>
                <a:latin typeface="Georgia"/>
                <a:ea typeface="Georgia"/>
                <a:cs typeface="Georgia"/>
                <a:sym typeface="Georgia"/>
              </a:rPr>
              <a:t>Covid</a:t>
            </a:r>
            <a:r>
              <a:rPr lang="en-US" sz="2800" dirty="0">
                <a:solidFill>
                  <a:schemeClr val="dk2"/>
                </a:solidFill>
                <a:latin typeface="Georgia"/>
                <a:ea typeface="Georgia"/>
                <a:cs typeface="Georgia"/>
                <a:sym typeface="Georgia"/>
              </a:rPr>
              <a:t> restrictions and our inability to meet in close proximity or intermingled groups, we are not yet having the Family Follow-Up meetings, nor GIFT, the intergenerational class. I will let you know if</a:t>
            </a:r>
          </a:p>
          <a:p>
            <a:pPr marL="0" lvl="0" indent="0" rtl="0">
              <a:lnSpc>
                <a:spcPct val="115000"/>
              </a:lnSpc>
              <a:spcBef>
                <a:spcPts val="0"/>
              </a:spcBef>
              <a:spcAft>
                <a:spcPts val="0"/>
              </a:spcAft>
              <a:buNone/>
            </a:pPr>
            <a:r>
              <a:rPr lang="en-US" sz="2800" dirty="0">
                <a:solidFill>
                  <a:schemeClr val="dk2"/>
                </a:solidFill>
                <a:latin typeface="Georgia"/>
                <a:ea typeface="Georgia"/>
                <a:cs typeface="Georgia"/>
                <a:sym typeface="Georgia"/>
              </a:rPr>
              <a:t>anything changes. Otherwise, </a:t>
            </a:r>
          </a:p>
          <a:p>
            <a:pPr marL="0" lvl="0" indent="0" rtl="0">
              <a:lnSpc>
                <a:spcPct val="115000"/>
              </a:lnSpc>
              <a:spcBef>
                <a:spcPts val="0"/>
              </a:spcBef>
              <a:spcAft>
                <a:spcPts val="0"/>
              </a:spcAft>
              <a:buNone/>
            </a:pPr>
            <a:r>
              <a:rPr lang="en-US" sz="2800" dirty="0">
                <a:solidFill>
                  <a:schemeClr val="dk2"/>
                </a:solidFill>
                <a:latin typeface="Georgia"/>
                <a:ea typeface="Georgia"/>
                <a:cs typeface="Georgia"/>
                <a:sym typeface="Georgia"/>
              </a:rPr>
              <a:t>our next class is January 10, 2021.</a:t>
            </a:r>
            <a:endParaRPr sz="2800" dirty="0">
              <a:solidFill>
                <a:schemeClr val="dk2"/>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24</a:t>
            </a:fld>
            <a:endParaRPr/>
          </a:p>
        </p:txBody>
      </p:sp>
      <p:sp>
        <p:nvSpPr>
          <p:cNvPr id="238" name="Google Shape;238;p35"/>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
        <p:nvSpPr>
          <p:cNvPr id="239" name="Google Shape;239;p35"/>
          <p:cNvSpPr txBox="1"/>
          <p:nvPr/>
        </p:nvSpPr>
        <p:spPr>
          <a:xfrm>
            <a:off x="342150" y="1645950"/>
            <a:ext cx="8459700" cy="185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000">
                <a:solidFill>
                  <a:schemeClr val="dk2"/>
                </a:solidFill>
                <a:latin typeface="Georgia"/>
                <a:ea typeface="Georgia"/>
                <a:cs typeface="Georgia"/>
                <a:sym typeface="Georgia"/>
              </a:rPr>
              <a:t>For the kingdom, the power and the glory are yours, now and forever. Amen.</a:t>
            </a:r>
            <a:br>
              <a:rPr lang="en-US" sz="3000">
                <a:solidFill>
                  <a:schemeClr val="dk2"/>
                </a:solidFill>
                <a:latin typeface="Georgia"/>
                <a:ea typeface="Georgia"/>
                <a:cs typeface="Georgia"/>
                <a:sym typeface="Georgia"/>
              </a:rPr>
            </a:br>
            <a:r>
              <a:rPr lang="en-US" sz="3000">
                <a:solidFill>
                  <a:schemeClr val="dk2"/>
                </a:solidFill>
                <a:latin typeface="Georgia"/>
                <a:ea typeface="Georgia"/>
                <a:cs typeface="Georgia"/>
                <a:sym typeface="Georgia"/>
              </a:rPr>
              <a:t>-Doxology of the Our Father</a:t>
            </a:r>
            <a:endParaRPr sz="3000">
              <a:solidFill>
                <a:schemeClr val="dk2"/>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311700" y="6313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t>Closing Prayer</a:t>
            </a:r>
            <a:endParaRPr sz="3200"/>
          </a:p>
        </p:txBody>
      </p:sp>
      <p:sp>
        <p:nvSpPr>
          <p:cNvPr id="245" name="Google Shape;245;p36"/>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25</a:t>
            </a:fld>
            <a:endParaRPr/>
          </a:p>
        </p:txBody>
      </p:sp>
      <p:sp>
        <p:nvSpPr>
          <p:cNvPr id="246" name="Google Shape;246;p36"/>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
        <p:nvSpPr>
          <p:cNvPr id="247" name="Google Shape;247;p36"/>
          <p:cNvSpPr txBox="1"/>
          <p:nvPr/>
        </p:nvSpPr>
        <p:spPr>
          <a:xfrm>
            <a:off x="342150" y="1473150"/>
            <a:ext cx="84597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200" dirty="0">
                <a:solidFill>
                  <a:schemeClr val="dk2"/>
                </a:solidFill>
                <a:latin typeface="Georgia"/>
                <a:ea typeface="Georgia"/>
                <a:cs typeface="Georgia"/>
                <a:sym typeface="Georgia"/>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For the kingdom, the power and the glory are yours, now and forever.</a:t>
            </a:r>
            <a:endParaRPr sz="2200" dirty="0">
              <a:solidFill>
                <a:schemeClr val="dk2"/>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2200" dirty="0">
                <a:solidFill>
                  <a:schemeClr val="dk2"/>
                </a:solidFill>
                <a:latin typeface="Georgia"/>
                <a:ea typeface="Georgia"/>
                <a:cs typeface="Georgia"/>
                <a:sym typeface="Georgia"/>
              </a:rPr>
              <a:t>Amen.</a:t>
            </a:r>
            <a:endParaRPr sz="2200" dirty="0">
              <a:solidFill>
                <a:schemeClr val="dk2"/>
              </a:solidFill>
              <a:latin typeface="Georgia"/>
              <a:ea typeface="Georgia"/>
              <a:cs typeface="Georgia"/>
              <a:sym typeface="Georgia"/>
            </a:endParaRPr>
          </a:p>
          <a:p>
            <a:pPr marL="0" lvl="0" indent="0" algn="ctr" rtl="0">
              <a:lnSpc>
                <a:spcPct val="115000"/>
              </a:lnSpc>
              <a:spcBef>
                <a:spcPts val="0"/>
              </a:spcBef>
              <a:spcAft>
                <a:spcPts val="0"/>
              </a:spcAft>
              <a:buNone/>
            </a:pPr>
            <a:endParaRPr sz="2200" dirty="0">
              <a:solidFill>
                <a:schemeClr val="dk2"/>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904B-D2F8-46F5-92A3-CF5C35EB33B7}"/>
              </a:ext>
            </a:extLst>
          </p:cNvPr>
          <p:cNvSpPr>
            <a:spLocks noGrp="1"/>
          </p:cNvSpPr>
          <p:nvPr>
            <p:ph type="title"/>
          </p:nvPr>
        </p:nvSpPr>
        <p:spPr>
          <a:xfrm>
            <a:off x="257456" y="247644"/>
            <a:ext cx="8520600" cy="713251"/>
          </a:xfrm>
        </p:spPr>
        <p:txBody>
          <a:bodyPr/>
          <a:lstStyle/>
          <a:p>
            <a:r>
              <a:rPr lang="en-US" sz="2800" dirty="0"/>
              <a:t>Opening Prayer</a:t>
            </a:r>
          </a:p>
        </p:txBody>
      </p:sp>
      <p:sp>
        <p:nvSpPr>
          <p:cNvPr id="3" name="Slide Number Placeholder 2">
            <a:extLst>
              <a:ext uri="{FF2B5EF4-FFF2-40B4-BE49-F238E27FC236}">
                <a16:creationId xmlns:a16="http://schemas.microsoft.com/office/drawing/2014/main" id="{610C60A4-6C73-45E6-9FC4-82922C0FF0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Slide Number Placeholder 3">
            <a:extLst>
              <a:ext uri="{FF2B5EF4-FFF2-40B4-BE49-F238E27FC236}">
                <a16:creationId xmlns:a16="http://schemas.microsoft.com/office/drawing/2014/main" id="{0FCC18CD-1547-4927-A441-A0D4378A9181}"/>
              </a:ext>
            </a:extLst>
          </p:cNvPr>
          <p:cNvSpPr>
            <a:spLocks noGrp="1"/>
          </p:cNvSpPr>
          <p:nvPr>
            <p:ph type="sldNum" idx="2"/>
          </p:nvPr>
        </p:nvSpPr>
        <p:spPr/>
        <p:txBody>
          <a:body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lang="en-US" sz="1200" b="0">
              <a:latin typeface="Georgia"/>
              <a:ea typeface="Georgia"/>
              <a:cs typeface="Georgia"/>
              <a:sym typeface="Georgia"/>
            </a:endParaRPr>
          </a:p>
        </p:txBody>
      </p:sp>
      <p:sp>
        <p:nvSpPr>
          <p:cNvPr id="5" name="TextBox 4">
            <a:extLst>
              <a:ext uri="{FF2B5EF4-FFF2-40B4-BE49-F238E27FC236}">
                <a16:creationId xmlns:a16="http://schemas.microsoft.com/office/drawing/2014/main" id="{FE37268D-4690-47BF-8F5C-F43496D6BFA9}"/>
              </a:ext>
            </a:extLst>
          </p:cNvPr>
          <p:cNvSpPr txBox="1"/>
          <p:nvPr/>
        </p:nvSpPr>
        <p:spPr>
          <a:xfrm>
            <a:off x="348712" y="844658"/>
            <a:ext cx="8667070" cy="3539430"/>
          </a:xfrm>
          <a:prstGeom prst="rect">
            <a:avLst/>
          </a:prstGeom>
          <a:noFill/>
        </p:spPr>
        <p:txBody>
          <a:bodyPr wrap="square" rtlCol="0">
            <a:spAutoFit/>
          </a:bodyPr>
          <a:lstStyle/>
          <a:p>
            <a:pPr algn="ctr"/>
            <a:r>
              <a:rPr lang="en-US" sz="2800" dirty="0"/>
              <a:t>Heavenly Father, We thank you for this opportunity to come together again to learn more about our Catholic faith and of your great love for us. Help us to become more familiar with the words and actions of Jesus in order that we be more able to imitate your son, our Lord. Teach us to confidently live our faith. Help us to pass on our beliefs to our family, friends, and even strangers. We ask this in your name. Amen.</a:t>
            </a:r>
          </a:p>
        </p:txBody>
      </p:sp>
    </p:spTree>
    <p:extLst>
      <p:ext uri="{BB962C8B-B14F-4D97-AF65-F5344CB8AC3E}">
        <p14:creationId xmlns:p14="http://schemas.microsoft.com/office/powerpoint/2010/main" val="408561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7578-EC0B-44BC-BC5C-662A6F907493}"/>
              </a:ext>
            </a:extLst>
          </p:cNvPr>
          <p:cNvSpPr>
            <a:spLocks noGrp="1"/>
          </p:cNvSpPr>
          <p:nvPr>
            <p:ph type="title"/>
          </p:nvPr>
        </p:nvSpPr>
        <p:spPr>
          <a:xfrm>
            <a:off x="311700" y="67891"/>
            <a:ext cx="8520600" cy="841800"/>
          </a:xfrm>
        </p:spPr>
        <p:txBody>
          <a:bodyPr/>
          <a:lstStyle/>
          <a:p>
            <a:pPr marL="0" lvl="0" indent="0" algn="ctr" rtl="0">
              <a:spcBef>
                <a:spcPts val="0"/>
              </a:spcBef>
              <a:spcAft>
                <a:spcPts val="0"/>
              </a:spcAft>
              <a:buNone/>
            </a:pPr>
            <a:r>
              <a:rPr lang="en-US" sz="1800" dirty="0"/>
              <a:t>Review of Lesson 4- Our Father: The Summary of the Whole Gospel</a:t>
            </a:r>
          </a:p>
        </p:txBody>
      </p:sp>
      <p:sp>
        <p:nvSpPr>
          <p:cNvPr id="3" name="Slide Number Placeholder 2">
            <a:extLst>
              <a:ext uri="{FF2B5EF4-FFF2-40B4-BE49-F238E27FC236}">
                <a16:creationId xmlns:a16="http://schemas.microsoft.com/office/drawing/2014/main" id="{55B58DD4-2386-4F37-86FA-8B0D9775D4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4" name="Slide Number Placeholder 3">
            <a:extLst>
              <a:ext uri="{FF2B5EF4-FFF2-40B4-BE49-F238E27FC236}">
                <a16:creationId xmlns:a16="http://schemas.microsoft.com/office/drawing/2014/main" id="{356F4B6C-10DC-412A-9A37-FA8CEACAF911}"/>
              </a:ext>
            </a:extLst>
          </p:cNvPr>
          <p:cNvSpPr>
            <a:spLocks noGrp="1"/>
          </p:cNvSpPr>
          <p:nvPr>
            <p:ph type="sldNum" idx="2"/>
          </p:nvPr>
        </p:nvSpPr>
        <p:spPr/>
        <p:txBody>
          <a:body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lang="en-US" sz="1200" b="0">
              <a:latin typeface="Georgia"/>
              <a:ea typeface="Georgia"/>
              <a:cs typeface="Georgia"/>
              <a:sym typeface="Georgia"/>
            </a:endParaRPr>
          </a:p>
        </p:txBody>
      </p:sp>
      <p:sp>
        <p:nvSpPr>
          <p:cNvPr id="5" name="TextBox 4">
            <a:extLst>
              <a:ext uri="{FF2B5EF4-FFF2-40B4-BE49-F238E27FC236}">
                <a16:creationId xmlns:a16="http://schemas.microsoft.com/office/drawing/2014/main" id="{7F2DA706-281E-4FC3-8403-7464DD9144EF}"/>
              </a:ext>
            </a:extLst>
          </p:cNvPr>
          <p:cNvSpPr txBox="1"/>
          <p:nvPr/>
        </p:nvSpPr>
        <p:spPr>
          <a:xfrm>
            <a:off x="311700" y="674176"/>
            <a:ext cx="8704082" cy="3554819"/>
          </a:xfrm>
          <a:prstGeom prst="rect">
            <a:avLst/>
          </a:prstGeom>
          <a:noFill/>
        </p:spPr>
        <p:txBody>
          <a:bodyPr wrap="square" rtlCol="0">
            <a:spAutoFit/>
          </a:bodyPr>
          <a:lstStyle/>
          <a:p>
            <a:pPr marL="285750" indent="-285750">
              <a:buFont typeface="Arial" panose="020B0604020202020204" pitchFamily="34" charset="0"/>
              <a:buChar char="•"/>
            </a:pPr>
            <a:r>
              <a:rPr lang="en-US" sz="1500" dirty="0"/>
              <a:t>The Our Father is the fundamental Christian prayer. It was given to us by Jesus himself. It is the one prayer shared by all Christians.</a:t>
            </a:r>
          </a:p>
          <a:p>
            <a:pPr marL="285750" indent="-285750">
              <a:buFont typeface="Arial" panose="020B0604020202020204" pitchFamily="34" charset="0"/>
              <a:buChar char="•"/>
            </a:pPr>
            <a:r>
              <a:rPr lang="en-US" sz="1500" dirty="0"/>
              <a:t>It was given to us because the disciples would watch Jesus pray. They wanted to imitate him, so they asked him to teach them to pray.</a:t>
            </a:r>
          </a:p>
          <a:p>
            <a:pPr marL="285750" indent="-285750">
              <a:buFont typeface="Arial" panose="020B0604020202020204" pitchFamily="34" charset="0"/>
              <a:buChar char="•"/>
            </a:pPr>
            <a:r>
              <a:rPr lang="en-US" sz="1500" dirty="0"/>
              <a:t>This prayer is a summary of the whole Gospel, the “Good News” that we are children of God.</a:t>
            </a:r>
          </a:p>
          <a:p>
            <a:pPr marL="285750" indent="-285750">
              <a:buFont typeface="Arial" panose="020B0604020202020204" pitchFamily="34" charset="0"/>
              <a:buChar char="•"/>
            </a:pPr>
            <a:r>
              <a:rPr lang="en-US" sz="1500" dirty="0"/>
              <a:t>The most radical revelation of this prayer is Jesus calling God his Father and his invitation for us to do the same. We are called to enter into a familial relationship with God who loves us and desires our love in return. He wishes what is truly best for us.</a:t>
            </a:r>
          </a:p>
          <a:p>
            <a:pPr marL="285750" indent="-285750">
              <a:buFont typeface="Arial" panose="020B0604020202020204" pitchFamily="34" charset="0"/>
              <a:buChar char="•"/>
            </a:pPr>
            <a:r>
              <a:rPr lang="en-US" sz="1500" dirty="0"/>
              <a:t>With this new way to look at our relationship, we need to recognize our dignity as being sons and daughters of God. This should cause greater desire in us to be more like Him. As children tend to want to be like their parents, so should we want to be like God.</a:t>
            </a:r>
          </a:p>
          <a:p>
            <a:pPr marL="285750" indent="-285750">
              <a:buFont typeface="Arial" panose="020B0604020202020204" pitchFamily="34" charset="0"/>
              <a:buChar char="•"/>
            </a:pPr>
            <a:r>
              <a:rPr lang="en-US" sz="1500" dirty="0"/>
              <a:t>We become God’s children through the sacrament of Baptism.</a:t>
            </a:r>
          </a:p>
          <a:p>
            <a:pPr marL="285750" indent="-285750">
              <a:buFont typeface="Arial" panose="020B0604020202020204" pitchFamily="34" charset="0"/>
              <a:buChar char="•"/>
            </a:pPr>
            <a:r>
              <a:rPr lang="en-US" sz="1500" dirty="0"/>
              <a:t>We pray OUR Father (not MY Father) to express our unification in faith with all other believers.</a:t>
            </a:r>
          </a:p>
          <a:p>
            <a:pPr marL="285750" indent="-285750">
              <a:buFont typeface="Arial" panose="020B0604020202020204" pitchFamily="34" charset="0"/>
              <a:buChar char="•"/>
            </a:pPr>
            <a:r>
              <a:rPr lang="en-US" sz="1500" dirty="0"/>
              <a:t>Heaven is not a place; it is a way of being. Heaven is our homeland…not a place to reside among the clouds, but rather a state of being truly united with God in love.</a:t>
            </a:r>
          </a:p>
        </p:txBody>
      </p:sp>
    </p:spTree>
    <p:extLst>
      <p:ext uri="{BB962C8B-B14F-4D97-AF65-F5344CB8AC3E}">
        <p14:creationId xmlns:p14="http://schemas.microsoft.com/office/powerpoint/2010/main" val="59163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sldNum" idx="12"/>
          </p:nvPr>
        </p:nvSpPr>
        <p:spPr>
          <a:xfrm>
            <a:off x="8472457" y="466321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SzPts val="1100"/>
              <a:buFont typeface="Rokkitt"/>
              <a:buNone/>
            </a:pPr>
            <a:fld id="{00000000-1234-1234-1234-123412341234}" type="slidenum">
              <a:rPr lang="en-US"/>
              <a:t>5</a:t>
            </a:fld>
            <a:endParaRPr/>
          </a:p>
        </p:txBody>
      </p:sp>
      <p:sp>
        <p:nvSpPr>
          <p:cNvPr id="95" name="Google Shape;95;p16"/>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SzPts val="1100"/>
              <a:buFont typeface="Quicksand"/>
              <a:buNone/>
            </a:pPr>
            <a:r>
              <a:rPr lang="en-US"/>
              <a:t>Christian Prayer</a:t>
            </a:r>
            <a:r>
              <a:rPr lang="en-US" sz="1200" b="0">
                <a:latin typeface="Georgia"/>
                <a:ea typeface="Georgia"/>
                <a:cs typeface="Georgia"/>
                <a:sym typeface="Georgia"/>
              </a:rPr>
              <a:t>, </a:t>
            </a:r>
            <a:r>
              <a:rPr lang="en-US"/>
              <a:t>November</a:t>
            </a:r>
            <a:endParaRPr sz="1200" b="0">
              <a:latin typeface="Georgia"/>
              <a:ea typeface="Georgia"/>
              <a:cs typeface="Georgia"/>
              <a:sym typeface="Georgia"/>
            </a:endParaRPr>
          </a:p>
        </p:txBody>
      </p:sp>
      <p:sp>
        <p:nvSpPr>
          <p:cNvPr id="96" name="Google Shape;96;p16"/>
          <p:cNvSpPr txBox="1"/>
          <p:nvPr/>
        </p:nvSpPr>
        <p:spPr>
          <a:xfrm>
            <a:off x="409750" y="559225"/>
            <a:ext cx="65283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rgbClr val="E86929"/>
                </a:solidFill>
                <a:latin typeface="Georgia"/>
                <a:ea typeface="Georgia"/>
                <a:cs typeface="Georgia"/>
                <a:sym typeface="Georgia"/>
              </a:rPr>
              <a:t>What questions do you have?</a:t>
            </a:r>
            <a:endParaRPr sz="3600" dirty="0">
              <a:solidFill>
                <a:srgbClr val="E86929"/>
              </a:solidFill>
              <a:latin typeface="Georgia"/>
              <a:ea typeface="Georgia"/>
              <a:cs typeface="Georgia"/>
              <a:sym typeface="Georgia"/>
            </a:endParaRPr>
          </a:p>
        </p:txBody>
      </p:sp>
      <p:pic>
        <p:nvPicPr>
          <p:cNvPr id="97" name="Google Shape;97;p16"/>
          <p:cNvPicPr preferRelativeResize="0"/>
          <p:nvPr/>
        </p:nvPicPr>
        <p:blipFill>
          <a:blip r:embed="rId3">
            <a:alphaModFix/>
          </a:blip>
          <a:stretch>
            <a:fillRect/>
          </a:stretch>
        </p:blipFill>
        <p:spPr>
          <a:xfrm rot="581856">
            <a:off x="6818021" y="656674"/>
            <a:ext cx="2156449" cy="1437650"/>
          </a:xfrm>
          <a:prstGeom prst="rect">
            <a:avLst/>
          </a:prstGeom>
          <a:noFill/>
          <a:ln>
            <a:noFill/>
          </a:ln>
        </p:spPr>
      </p:pic>
      <p:pic>
        <p:nvPicPr>
          <p:cNvPr id="98" name="Google Shape;98;p16"/>
          <p:cNvPicPr preferRelativeResize="0"/>
          <p:nvPr/>
        </p:nvPicPr>
        <p:blipFill>
          <a:blip r:embed="rId4">
            <a:alphaModFix/>
          </a:blip>
          <a:stretch>
            <a:fillRect/>
          </a:stretch>
        </p:blipFill>
        <p:spPr>
          <a:xfrm rot="417810">
            <a:off x="584848" y="1575550"/>
            <a:ext cx="2984575" cy="1731676"/>
          </a:xfrm>
          <a:prstGeom prst="rect">
            <a:avLst/>
          </a:prstGeom>
          <a:noFill/>
          <a:ln>
            <a:noFill/>
          </a:ln>
        </p:spPr>
      </p:pic>
      <p:pic>
        <p:nvPicPr>
          <p:cNvPr id="99" name="Google Shape;99;p16"/>
          <p:cNvPicPr preferRelativeResize="0"/>
          <p:nvPr/>
        </p:nvPicPr>
        <p:blipFill>
          <a:blip r:embed="rId5">
            <a:alphaModFix/>
          </a:blip>
          <a:stretch>
            <a:fillRect/>
          </a:stretch>
        </p:blipFill>
        <p:spPr>
          <a:xfrm rot="-597254">
            <a:off x="4366372" y="2381590"/>
            <a:ext cx="3092178" cy="20485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AD02-BB6E-4B73-A123-974E15FE6086}"/>
              </a:ext>
            </a:extLst>
          </p:cNvPr>
          <p:cNvSpPr>
            <a:spLocks noGrp="1"/>
          </p:cNvSpPr>
          <p:nvPr>
            <p:ph type="title"/>
          </p:nvPr>
        </p:nvSpPr>
        <p:spPr>
          <a:xfrm>
            <a:off x="69741" y="445025"/>
            <a:ext cx="8951415" cy="572700"/>
          </a:xfrm>
        </p:spPr>
        <p:txBody>
          <a:bodyPr/>
          <a:lstStyle/>
          <a:p>
            <a:r>
              <a:rPr lang="en-US" sz="2800" dirty="0"/>
              <a:t>Week 5 Exploration: Our Father- The First 3 Petitions</a:t>
            </a:r>
          </a:p>
        </p:txBody>
      </p:sp>
      <p:sp>
        <p:nvSpPr>
          <p:cNvPr id="3" name="Slide Number Placeholder 2">
            <a:extLst>
              <a:ext uri="{FF2B5EF4-FFF2-40B4-BE49-F238E27FC236}">
                <a16:creationId xmlns:a16="http://schemas.microsoft.com/office/drawing/2014/main" id="{FC385C87-BE7F-40A0-AE60-778CA1C516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Slide Number Placeholder 3">
            <a:extLst>
              <a:ext uri="{FF2B5EF4-FFF2-40B4-BE49-F238E27FC236}">
                <a16:creationId xmlns:a16="http://schemas.microsoft.com/office/drawing/2014/main" id="{C9AF3BDD-C345-4536-AABC-8DA93299E3D4}"/>
              </a:ext>
            </a:extLst>
          </p:cNvPr>
          <p:cNvSpPr>
            <a:spLocks noGrp="1"/>
          </p:cNvSpPr>
          <p:nvPr>
            <p:ph type="sldNum" idx="2"/>
          </p:nvPr>
        </p:nvSpPr>
        <p:spPr/>
        <p:txBody>
          <a:body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December</a:t>
            </a:r>
            <a:endParaRPr lang="en-US" sz="1200" b="0">
              <a:latin typeface="Georgia"/>
              <a:ea typeface="Georgia"/>
              <a:cs typeface="Georgia"/>
              <a:sym typeface="Georgia"/>
            </a:endParaRPr>
          </a:p>
        </p:txBody>
      </p:sp>
      <p:sp>
        <p:nvSpPr>
          <p:cNvPr id="5" name="TextBox 4">
            <a:extLst>
              <a:ext uri="{FF2B5EF4-FFF2-40B4-BE49-F238E27FC236}">
                <a16:creationId xmlns:a16="http://schemas.microsoft.com/office/drawing/2014/main" id="{7E02136C-235F-407D-83F4-12EC7E84A268}"/>
              </a:ext>
            </a:extLst>
          </p:cNvPr>
          <p:cNvSpPr txBox="1"/>
          <p:nvPr/>
        </p:nvSpPr>
        <p:spPr>
          <a:xfrm>
            <a:off x="550190" y="1017725"/>
            <a:ext cx="8307091" cy="2769989"/>
          </a:xfrm>
          <a:prstGeom prst="rect">
            <a:avLst/>
          </a:prstGeom>
          <a:noFill/>
        </p:spPr>
        <p:txBody>
          <a:bodyPr wrap="square" rtlCol="0">
            <a:spAutoFit/>
          </a:bodyPr>
          <a:lstStyle/>
          <a:p>
            <a:pPr marL="285750" indent="-285750">
              <a:buFont typeface="Arial" panose="020B0604020202020204" pitchFamily="34" charset="0"/>
              <a:buChar char="•"/>
            </a:pPr>
            <a:r>
              <a:rPr lang="en-US" sz="2000" dirty="0"/>
              <a:t>We will look at the manner and order in which we ask someone for things in daily interactions and in prayer. We will investigate if it signifies how we view the other person.</a:t>
            </a:r>
          </a:p>
          <a:p>
            <a:pPr marL="285750" indent="-285750">
              <a:buFont typeface="Arial" panose="020B0604020202020204" pitchFamily="34" charset="0"/>
              <a:buChar char="•"/>
            </a:pPr>
            <a:r>
              <a:rPr lang="en-US" sz="2000" dirty="0"/>
              <a:t>We will look at the opening words of the Our Father to see what it acknowledges.</a:t>
            </a:r>
          </a:p>
          <a:p>
            <a:pPr marL="285750" indent="-285750">
              <a:buFont typeface="Arial" panose="020B0604020202020204" pitchFamily="34" charset="0"/>
              <a:buChar char="•"/>
            </a:pPr>
            <a:r>
              <a:rPr lang="en-US" sz="2000" dirty="0"/>
              <a:t>We will explore the first 3 of the 7 petitions within the Our Father: “Hallowed by Thy name”, “Thy kingdom come”, and “Thy will be done.”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2689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311700" y="9257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t>Opening Questions</a:t>
            </a:r>
            <a:endParaRPr sz="3200"/>
          </a:p>
        </p:txBody>
      </p:sp>
      <p:sp>
        <p:nvSpPr>
          <p:cNvPr id="69" name="Google Shape;69;p13"/>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7</a:t>
            </a:fld>
            <a:endParaRPr/>
          </a:p>
        </p:txBody>
      </p:sp>
      <p:sp>
        <p:nvSpPr>
          <p:cNvPr id="70" name="Google Shape;70;p13"/>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
        <p:nvSpPr>
          <p:cNvPr id="71" name="Google Shape;71;p13"/>
          <p:cNvSpPr txBox="1"/>
          <p:nvPr/>
        </p:nvSpPr>
        <p:spPr>
          <a:xfrm>
            <a:off x="342150" y="1897450"/>
            <a:ext cx="84597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800" dirty="0">
                <a:solidFill>
                  <a:schemeClr val="dk2"/>
                </a:solidFill>
                <a:latin typeface="Georgia"/>
                <a:ea typeface="Georgia"/>
                <a:cs typeface="Georgia"/>
                <a:sym typeface="Georgia"/>
              </a:rPr>
              <a:t>Do we tend to put ourselves first, or other people?</a:t>
            </a:r>
            <a:endParaRPr sz="2800" dirty="0">
              <a:solidFill>
                <a:schemeClr val="dk2"/>
              </a:solidFill>
              <a:latin typeface="Georgia"/>
              <a:ea typeface="Georgia"/>
              <a:cs typeface="Georgia"/>
              <a:sym typeface="Georgia"/>
            </a:endParaRPr>
          </a:p>
          <a:p>
            <a:pPr marL="0" lvl="0" indent="0" algn="ctr" rtl="0">
              <a:lnSpc>
                <a:spcPct val="115000"/>
              </a:lnSpc>
              <a:spcBef>
                <a:spcPts val="0"/>
              </a:spcBef>
              <a:spcAft>
                <a:spcPts val="0"/>
              </a:spcAft>
              <a:buNone/>
            </a:pPr>
            <a:endParaRPr sz="2800" dirty="0">
              <a:solidFill>
                <a:schemeClr val="dk2"/>
              </a:solidFill>
              <a:latin typeface="Georgia"/>
              <a:ea typeface="Georgia"/>
              <a:cs typeface="Georgia"/>
              <a:sym typeface="Georgia"/>
            </a:endParaRPr>
          </a:p>
          <a:p>
            <a:pPr marL="0" lvl="0" indent="0" algn="ctr" rtl="0">
              <a:lnSpc>
                <a:spcPct val="115000"/>
              </a:lnSpc>
              <a:spcBef>
                <a:spcPts val="0"/>
              </a:spcBef>
              <a:spcAft>
                <a:spcPts val="0"/>
              </a:spcAft>
              <a:buNone/>
            </a:pPr>
            <a:r>
              <a:rPr lang="en-US" sz="2800" dirty="0">
                <a:solidFill>
                  <a:schemeClr val="dk2"/>
                </a:solidFill>
                <a:latin typeface="Georgia"/>
                <a:ea typeface="Georgia"/>
                <a:cs typeface="Georgia"/>
                <a:sym typeface="Georgia"/>
              </a:rPr>
              <a:t>Do we pray to God only when we need something?</a:t>
            </a:r>
            <a:endParaRPr sz="2800" dirty="0">
              <a:solidFill>
                <a:schemeClr val="dk2"/>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11700" y="9950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t>Opening Questions</a:t>
            </a:r>
            <a:endParaRPr sz="3200"/>
          </a:p>
        </p:txBody>
      </p:sp>
      <p:sp>
        <p:nvSpPr>
          <p:cNvPr id="77" name="Google Shape;77;p14"/>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8</a:t>
            </a:fld>
            <a:endParaRPr/>
          </a:p>
        </p:txBody>
      </p:sp>
      <p:sp>
        <p:nvSpPr>
          <p:cNvPr id="78" name="Google Shape;78;p14"/>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
        <p:nvSpPr>
          <p:cNvPr id="79" name="Google Shape;79;p14"/>
          <p:cNvSpPr txBox="1"/>
          <p:nvPr/>
        </p:nvSpPr>
        <p:spPr>
          <a:xfrm>
            <a:off x="342150" y="1992700"/>
            <a:ext cx="84597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800" dirty="0">
                <a:solidFill>
                  <a:schemeClr val="dk2"/>
                </a:solidFill>
                <a:latin typeface="Georgia"/>
                <a:ea typeface="Georgia"/>
                <a:cs typeface="Georgia"/>
                <a:sym typeface="Georgia"/>
              </a:rPr>
              <a:t>How can we best glorify God in our lives?</a:t>
            </a:r>
            <a:endParaRPr sz="2800" dirty="0">
              <a:solidFill>
                <a:schemeClr val="dk2"/>
              </a:solidFill>
              <a:latin typeface="Georgia"/>
              <a:ea typeface="Georgia"/>
              <a:cs typeface="Georgia"/>
              <a:sym typeface="Georgia"/>
            </a:endParaRPr>
          </a:p>
          <a:p>
            <a:pPr marL="0" lvl="0" indent="0" algn="ctr" rtl="0">
              <a:lnSpc>
                <a:spcPct val="115000"/>
              </a:lnSpc>
              <a:spcBef>
                <a:spcPts val="0"/>
              </a:spcBef>
              <a:spcAft>
                <a:spcPts val="0"/>
              </a:spcAft>
              <a:buNone/>
            </a:pPr>
            <a:endParaRPr sz="2800" dirty="0">
              <a:solidFill>
                <a:schemeClr val="dk2"/>
              </a:solidFill>
              <a:latin typeface="Georgia"/>
              <a:ea typeface="Georgia"/>
              <a:cs typeface="Georgia"/>
              <a:sym typeface="Georgia"/>
            </a:endParaRPr>
          </a:p>
          <a:p>
            <a:pPr marL="0" lvl="0" indent="0" algn="ctr" rtl="0">
              <a:lnSpc>
                <a:spcPct val="115000"/>
              </a:lnSpc>
              <a:spcBef>
                <a:spcPts val="0"/>
              </a:spcBef>
              <a:spcAft>
                <a:spcPts val="0"/>
              </a:spcAft>
              <a:buNone/>
            </a:pPr>
            <a:r>
              <a:rPr lang="en-US" sz="2800" dirty="0">
                <a:solidFill>
                  <a:schemeClr val="dk2"/>
                </a:solidFill>
                <a:latin typeface="Georgia"/>
                <a:ea typeface="Georgia"/>
                <a:cs typeface="Georgia"/>
                <a:sym typeface="Georgia"/>
              </a:rPr>
              <a:t>What would the world be like if everyone followed God’s will?</a:t>
            </a:r>
            <a:endParaRPr sz="2800" dirty="0">
              <a:solidFill>
                <a:schemeClr val="dk2"/>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614700" y="962050"/>
            <a:ext cx="7914600" cy="273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86929"/>
              </a:solidFill>
            </a:endParaRPr>
          </a:p>
          <a:p>
            <a:pPr marL="0" lvl="0" indent="0" algn="ctr" rtl="0">
              <a:spcBef>
                <a:spcPts val="0"/>
              </a:spcBef>
              <a:spcAft>
                <a:spcPts val="0"/>
              </a:spcAft>
              <a:buNone/>
            </a:pPr>
            <a:r>
              <a:rPr lang="en-US" dirty="0">
                <a:solidFill>
                  <a:srgbClr val="E86929"/>
                </a:solidFill>
                <a:highlight>
                  <a:srgbClr val="FFFFFF"/>
                </a:highlight>
              </a:rPr>
              <a:t>•Hallowed be Thy name</a:t>
            </a:r>
            <a:endParaRPr dirty="0">
              <a:solidFill>
                <a:srgbClr val="E86929"/>
              </a:solidFill>
              <a:highlight>
                <a:srgbClr val="FFFFFF"/>
              </a:highlight>
            </a:endParaRPr>
          </a:p>
          <a:p>
            <a:pPr marL="0" lvl="0" indent="0" algn="ctr" rtl="0">
              <a:spcBef>
                <a:spcPts val="0"/>
              </a:spcBef>
              <a:spcAft>
                <a:spcPts val="0"/>
              </a:spcAft>
              <a:buNone/>
            </a:pPr>
            <a:r>
              <a:rPr lang="en-US" dirty="0">
                <a:solidFill>
                  <a:srgbClr val="E86929"/>
                </a:solidFill>
                <a:highlight>
                  <a:srgbClr val="FFFFFF"/>
                </a:highlight>
              </a:rPr>
              <a:t>•Thy Kingdom come</a:t>
            </a:r>
            <a:endParaRPr dirty="0">
              <a:solidFill>
                <a:srgbClr val="E86929"/>
              </a:solidFill>
              <a:highlight>
                <a:srgbClr val="FFFFFF"/>
              </a:highlight>
            </a:endParaRPr>
          </a:p>
          <a:p>
            <a:pPr marL="0" lvl="0" indent="0" algn="ctr" rtl="0">
              <a:spcBef>
                <a:spcPts val="0"/>
              </a:spcBef>
              <a:spcAft>
                <a:spcPts val="0"/>
              </a:spcAft>
              <a:buNone/>
            </a:pPr>
            <a:r>
              <a:rPr lang="en-US" dirty="0">
                <a:solidFill>
                  <a:srgbClr val="E86929"/>
                </a:solidFill>
                <a:highlight>
                  <a:srgbClr val="FFFFFF"/>
                </a:highlight>
              </a:rPr>
              <a:t>•Thy will be done</a:t>
            </a:r>
            <a:endParaRPr dirty="0">
              <a:solidFill>
                <a:srgbClr val="E86929"/>
              </a:solidFill>
              <a:highlight>
                <a:srgbClr val="FFFFFF"/>
              </a:highlight>
            </a:endParaRPr>
          </a:p>
        </p:txBody>
      </p:sp>
      <p:sp>
        <p:nvSpPr>
          <p:cNvPr id="92" name="Google Shape;92;p16"/>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9</a:t>
            </a:fld>
            <a:endParaRPr/>
          </a:p>
        </p:txBody>
      </p:sp>
      <p:sp>
        <p:nvSpPr>
          <p:cNvPr id="93" name="Google Shape;93;p16"/>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December</a:t>
            </a:r>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3306</Words>
  <Application>Microsoft Office PowerPoint</Application>
  <PresentationFormat>On-screen Show (16:9)</PresentationFormat>
  <Paragraphs>183</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Quicksand</vt:lpstr>
      <vt:lpstr>Lora</vt:lpstr>
      <vt:lpstr>Rokkitt</vt:lpstr>
      <vt:lpstr>Georgia</vt:lpstr>
      <vt:lpstr>Roboto</vt:lpstr>
      <vt:lpstr>Arial</vt:lpstr>
      <vt:lpstr>Times New Roman</vt:lpstr>
      <vt:lpstr>Arimo</vt:lpstr>
      <vt:lpstr>simple-light-2</vt:lpstr>
      <vt:lpstr>PowerPoint Presentation</vt:lpstr>
      <vt:lpstr>Agenda</vt:lpstr>
      <vt:lpstr>Opening Prayer</vt:lpstr>
      <vt:lpstr>Review of Lesson 4- Our Father: The Summary of the Whole Gospel</vt:lpstr>
      <vt:lpstr>PowerPoint Presentation</vt:lpstr>
      <vt:lpstr>Week 5 Exploration: Our Father- The First 3 Petitions</vt:lpstr>
      <vt:lpstr>Opening Questions</vt:lpstr>
      <vt:lpstr>Opening Questions</vt:lpstr>
      <vt:lpstr> •Hallowed be Thy name •Thy Kingdom come •Thy will be done</vt:lpstr>
      <vt:lpstr>“The Lord’s Prayer is the most perfect of prayers.... This prayer not only teaches us to ask for things, but also in what order we should desire them.” —St. Thomas Aquinas</vt:lpstr>
      <vt:lpstr>The first petition of the Our Father:  “Hallowed be thy name.” We ask to recognize God’s name as holy and therefore treat it in a holy way.</vt:lpstr>
      <vt:lpstr>God’s “work then, is realized for us and in us only if his name is hallowed by us and in us”  (CCC 2808).</vt:lpstr>
      <vt:lpstr>The second petition of the Our Father:  “Thy Kingdom come”.  We pray for the fullness of God’s Kingdom.</vt:lpstr>
      <vt:lpstr>The third petition of the Our Father:  “Thy will be done on earth as it is in Heaven”.</vt:lpstr>
      <vt:lpstr>Jesus came to bring salvation to the whole world, and He did so by perfectly uniting His will to that of His Father’s in Heaven.</vt:lpstr>
      <vt:lpstr>When we say yes to the Father, we imitate Christ.</vt:lpstr>
      <vt:lpstr>Praying “Thy will be done”  has a two-fold purpose: •We ask to be part of the plan that brings God’s will as found in Heaven to the earth. •We ask to enter into  the Kingdom of Heaven ourselves.</vt:lpstr>
      <vt:lpstr>Discussion/sharing</vt:lpstr>
      <vt:lpstr>Discussion questions</vt:lpstr>
      <vt:lpstr>Discussion questions</vt:lpstr>
      <vt:lpstr>Discussion questions</vt:lpstr>
      <vt:lpstr>Discussion questions</vt:lpstr>
      <vt:lpstr>Reminders and Announcements</vt:lpstr>
      <vt:lpstr>PowerPoint Presentation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connie cole</cp:lastModifiedBy>
  <cp:revision>14</cp:revision>
  <dcterms:modified xsi:type="dcterms:W3CDTF">2020-11-04T19:55:23Z</dcterms:modified>
</cp:coreProperties>
</file>