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4"/>
  </p:notesMasterIdLst>
  <p:sldIdLst>
    <p:sldId id="302" r:id="rId2"/>
    <p:sldId id="303" r:id="rId3"/>
    <p:sldId id="258" r:id="rId4"/>
    <p:sldId id="305" r:id="rId5"/>
    <p:sldId id="304" r:id="rId6"/>
    <p:sldId id="307" r:id="rId7"/>
    <p:sldId id="277" r:id="rId8"/>
    <p:sldId id="278" r:id="rId9"/>
    <p:sldId id="279" r:id="rId10"/>
    <p:sldId id="280" r:id="rId11"/>
    <p:sldId id="281" r:id="rId12"/>
    <p:sldId id="282" r:id="rId13"/>
    <p:sldId id="284" r:id="rId14"/>
    <p:sldId id="286" r:id="rId15"/>
    <p:sldId id="287" r:id="rId16"/>
    <p:sldId id="288" r:id="rId17"/>
    <p:sldId id="293" r:id="rId18"/>
    <p:sldId id="296" r:id="rId19"/>
    <p:sldId id="297" r:id="rId20"/>
    <p:sldId id="308" r:id="rId21"/>
    <p:sldId id="298" r:id="rId22"/>
    <p:sldId id="301" r:id="rId23"/>
  </p:sldIdLst>
  <p:sldSz cx="9144000" cy="5143500" type="screen16x9"/>
  <p:notesSz cx="7010400" cy="9296400"/>
  <p:embeddedFontLst>
    <p:embeddedFont>
      <p:font typeface="Georgia" panose="02040502050405020303" pitchFamily="18" charset="0"/>
      <p:regular r:id="rId25"/>
      <p:bold r:id="rId26"/>
      <p:italic r:id="rId27"/>
      <p:boldItalic r:id="rId28"/>
    </p:embeddedFont>
    <p:embeddedFont>
      <p:font typeface="Lora" panose="020B0604020202020204" charset="0"/>
      <p:regular r:id="rId29"/>
      <p:bold r:id="rId30"/>
      <p:italic r:id="rId31"/>
      <p:boldItalic r:id="rId32"/>
    </p:embeddedFont>
    <p:embeddedFont>
      <p:font typeface="Rokkitt" panose="020B060402020202020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560" autoAdjust="0"/>
  </p:normalViewPr>
  <p:slideViewPr>
    <p:cSldViewPr snapToGrid="0">
      <p:cViewPr varScale="1">
        <p:scale>
          <a:sx n="83" d="100"/>
          <a:sy n="83" d="100"/>
        </p:scale>
        <p:origin x="4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4:notes"/>
          <p:cNvSpPr>
            <a:spLocks noGrp="1" noRot="1" noChangeAspect="1"/>
          </p:cNvSpPr>
          <p:nvPr>
            <p:ph type="sldImg" idx="2"/>
          </p:nvPr>
        </p:nvSpPr>
        <p:spPr>
          <a:xfrm>
            <a:off x="431800" y="708025"/>
            <a:ext cx="6302375" cy="35448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4:notes"/>
          <p:cNvSpPr txBox="1">
            <a:spLocks noGrp="1"/>
          </p:cNvSpPr>
          <p:nvPr>
            <p:ph type="body" idx="1"/>
          </p:nvPr>
        </p:nvSpPr>
        <p:spPr>
          <a:xfrm>
            <a:off x="716619" y="4489387"/>
            <a:ext cx="5732949" cy="4253103"/>
          </a:xfrm>
          <a:prstGeom prst="rect">
            <a:avLst/>
          </a:prstGeom>
          <a:noFill/>
          <a:ln>
            <a:noFill/>
          </a:ln>
        </p:spPr>
        <p:txBody>
          <a:bodyPr spcFirstLastPara="1" wrap="square" lIns="94932" tIns="94932" rIns="94932" bIns="94932" anchor="t" anchorCtr="0">
            <a:noAutofit/>
          </a:bodyPr>
          <a:lstStyle/>
          <a:p>
            <a:pPr marL="0" indent="0">
              <a:buClr>
                <a:schemeClr val="dk1"/>
              </a:buCl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5c8a5eb0bf_0_16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5c8a5eb0bf_0_16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gn="just"/>
            <a:endParaRPr sz="1200">
              <a:solidFill>
                <a:srgbClr val="222222"/>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c8a5eb0bf_0_18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c8a5eb0bf_0_18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gn="just">
              <a:lnSpc>
                <a:spcPct val="115000"/>
              </a:lnSpc>
            </a:pPr>
            <a:r>
              <a:rPr lang="en-US" dirty="0">
                <a:solidFill>
                  <a:srgbClr val="222222"/>
                </a:solidFill>
              </a:rPr>
              <a:t>Meditation is a quest to learn God’s will in our lives. (CCC 2705)</a:t>
            </a:r>
            <a:endParaRPr dirty="0">
              <a:solidFill>
                <a:srgbClr val="222222"/>
              </a:solidFill>
            </a:endParaRPr>
          </a:p>
          <a:p>
            <a:pPr marL="0" indent="0" algn="just">
              <a:lnSpc>
                <a:spcPct val="115000"/>
              </a:lnSpc>
            </a:pPr>
            <a:endParaRPr dirty="0">
              <a:solidFill>
                <a:srgbClr val="222222"/>
              </a:solidFill>
            </a:endParaRPr>
          </a:p>
          <a:p>
            <a:pPr marL="0" indent="0" algn="just">
              <a:lnSpc>
                <a:spcPct val="115000"/>
              </a:lnSpc>
            </a:pPr>
            <a:r>
              <a:rPr lang="en-US" dirty="0">
                <a:solidFill>
                  <a:srgbClr val="222222"/>
                </a:solidFill>
              </a:rPr>
              <a:t>Meditation engages all of our mental faculties:</a:t>
            </a:r>
            <a:endParaRPr dirty="0">
              <a:solidFill>
                <a:srgbClr val="222222"/>
              </a:solidFill>
            </a:endParaRPr>
          </a:p>
          <a:p>
            <a:pPr marL="0" indent="465887" algn="just">
              <a:lnSpc>
                <a:spcPct val="115000"/>
              </a:lnSpc>
            </a:pPr>
            <a:r>
              <a:rPr lang="en-US" dirty="0">
                <a:solidFill>
                  <a:srgbClr val="545454"/>
                </a:solidFill>
                <a:highlight>
                  <a:srgbClr val="FFFFFF"/>
                </a:highlight>
              </a:rPr>
              <a:t>•</a:t>
            </a:r>
            <a:r>
              <a:rPr lang="en-US" dirty="0">
                <a:solidFill>
                  <a:srgbClr val="222222"/>
                </a:solidFill>
              </a:rPr>
              <a:t>Thoughts</a:t>
            </a:r>
            <a:endParaRPr dirty="0">
              <a:solidFill>
                <a:srgbClr val="222222"/>
              </a:solidFill>
            </a:endParaRPr>
          </a:p>
          <a:p>
            <a:pPr marL="0" indent="465887" algn="just">
              <a:lnSpc>
                <a:spcPct val="115000"/>
              </a:lnSpc>
            </a:pPr>
            <a:r>
              <a:rPr lang="en-US" dirty="0">
                <a:solidFill>
                  <a:srgbClr val="545454"/>
                </a:solidFill>
                <a:highlight>
                  <a:srgbClr val="FFFFFF"/>
                </a:highlight>
              </a:rPr>
              <a:t>•</a:t>
            </a:r>
            <a:r>
              <a:rPr lang="en-US" dirty="0">
                <a:solidFill>
                  <a:srgbClr val="222222"/>
                </a:solidFill>
              </a:rPr>
              <a:t>Imaginations</a:t>
            </a:r>
            <a:endParaRPr dirty="0">
              <a:solidFill>
                <a:srgbClr val="222222"/>
              </a:solidFill>
            </a:endParaRPr>
          </a:p>
          <a:p>
            <a:pPr marL="0" indent="465887" algn="just">
              <a:lnSpc>
                <a:spcPct val="115000"/>
              </a:lnSpc>
            </a:pPr>
            <a:r>
              <a:rPr lang="en-US" dirty="0">
                <a:solidFill>
                  <a:srgbClr val="545454"/>
                </a:solidFill>
                <a:highlight>
                  <a:srgbClr val="FFFFFF"/>
                </a:highlight>
              </a:rPr>
              <a:t>•</a:t>
            </a:r>
            <a:r>
              <a:rPr lang="en-US" dirty="0">
                <a:solidFill>
                  <a:srgbClr val="222222"/>
                </a:solidFill>
              </a:rPr>
              <a:t>Desires</a:t>
            </a:r>
            <a:endParaRPr dirty="0">
              <a:solidFill>
                <a:srgbClr val="222222"/>
              </a:solidFill>
            </a:endParaRPr>
          </a:p>
          <a:p>
            <a:pPr marL="0" indent="465887" algn="just">
              <a:lnSpc>
                <a:spcPct val="115000"/>
              </a:lnSpc>
            </a:pPr>
            <a:r>
              <a:rPr lang="en-US" dirty="0">
                <a:solidFill>
                  <a:srgbClr val="545454"/>
                </a:solidFill>
                <a:highlight>
                  <a:srgbClr val="FFFFFF"/>
                </a:highlight>
              </a:rPr>
              <a:t>•</a:t>
            </a:r>
            <a:r>
              <a:rPr lang="en-US" dirty="0">
                <a:solidFill>
                  <a:srgbClr val="222222"/>
                </a:solidFill>
              </a:rPr>
              <a:t>Emotions</a:t>
            </a:r>
            <a:endParaRPr dirty="0">
              <a:solidFill>
                <a:srgbClr val="222222"/>
              </a:solidFill>
            </a:endParaRPr>
          </a:p>
          <a:p>
            <a:pPr marL="0" indent="0" algn="just">
              <a:lnSpc>
                <a:spcPct val="115000"/>
              </a:lnSpc>
            </a:pPr>
            <a:endParaRPr dirty="0">
              <a:solidFill>
                <a:srgbClr val="222222"/>
              </a:solidFill>
            </a:endParaRPr>
          </a:p>
          <a:p>
            <a:pPr marL="0" indent="0" algn="just">
              <a:lnSpc>
                <a:spcPct val="115000"/>
              </a:lnSpc>
            </a:pPr>
            <a:r>
              <a:rPr lang="en-US" dirty="0">
                <a:solidFill>
                  <a:srgbClr val="222222"/>
                </a:solidFill>
              </a:rPr>
              <a:t>Effective tools or prayers for meditation are:</a:t>
            </a:r>
            <a:endParaRPr dirty="0">
              <a:solidFill>
                <a:srgbClr val="222222"/>
              </a:solidFill>
            </a:endParaRPr>
          </a:p>
          <a:p>
            <a:pPr marL="0" indent="465887" algn="just">
              <a:lnSpc>
                <a:spcPct val="115000"/>
              </a:lnSpc>
            </a:pPr>
            <a:r>
              <a:rPr lang="en-US" dirty="0">
                <a:solidFill>
                  <a:srgbClr val="545454"/>
                </a:solidFill>
                <a:highlight>
                  <a:srgbClr val="FFFFFF"/>
                </a:highlight>
              </a:rPr>
              <a:t>•</a:t>
            </a:r>
            <a:r>
              <a:rPr lang="en-US" dirty="0">
                <a:solidFill>
                  <a:srgbClr val="222222"/>
                </a:solidFill>
              </a:rPr>
              <a:t>Sacred Scripture</a:t>
            </a:r>
            <a:endParaRPr dirty="0">
              <a:solidFill>
                <a:srgbClr val="222222"/>
              </a:solidFill>
            </a:endParaRPr>
          </a:p>
          <a:p>
            <a:pPr marL="0" indent="465887" algn="just">
              <a:lnSpc>
                <a:spcPct val="115000"/>
              </a:lnSpc>
            </a:pPr>
            <a:r>
              <a:rPr lang="en-US" dirty="0">
                <a:solidFill>
                  <a:srgbClr val="545454"/>
                </a:solidFill>
                <a:highlight>
                  <a:srgbClr val="FFFFFF"/>
                </a:highlight>
              </a:rPr>
              <a:t>•</a:t>
            </a:r>
            <a:r>
              <a:rPr lang="en-US" dirty="0">
                <a:solidFill>
                  <a:srgbClr val="222222"/>
                </a:solidFill>
              </a:rPr>
              <a:t>The writings of the saints</a:t>
            </a:r>
            <a:endParaRPr dirty="0">
              <a:solidFill>
                <a:srgbClr val="222222"/>
              </a:solidFill>
            </a:endParaRPr>
          </a:p>
          <a:p>
            <a:pPr marL="0" indent="465887" algn="just">
              <a:lnSpc>
                <a:spcPct val="115000"/>
              </a:lnSpc>
            </a:pPr>
            <a:r>
              <a:rPr lang="en-US" dirty="0">
                <a:solidFill>
                  <a:srgbClr val="545454"/>
                </a:solidFill>
                <a:highlight>
                  <a:srgbClr val="FFFFFF"/>
                </a:highlight>
              </a:rPr>
              <a:t>•</a:t>
            </a:r>
            <a:r>
              <a:rPr lang="en-US" dirty="0">
                <a:solidFill>
                  <a:srgbClr val="222222"/>
                </a:solidFill>
              </a:rPr>
              <a:t>Lectio Divina </a:t>
            </a:r>
            <a:endParaRPr dirty="0">
              <a:solidFill>
                <a:srgbClr val="222222"/>
              </a:solidFill>
            </a:endParaRPr>
          </a:p>
          <a:p>
            <a:pPr marL="0" indent="465887" algn="just">
              <a:lnSpc>
                <a:spcPct val="115000"/>
              </a:lnSpc>
            </a:pPr>
            <a:r>
              <a:rPr lang="en-US" dirty="0">
                <a:solidFill>
                  <a:srgbClr val="545454"/>
                </a:solidFill>
                <a:highlight>
                  <a:srgbClr val="FFFFFF"/>
                </a:highlight>
              </a:rPr>
              <a:t>•</a:t>
            </a:r>
            <a:r>
              <a:rPr lang="en-US" dirty="0">
                <a:solidFill>
                  <a:srgbClr val="222222"/>
                </a:solidFill>
              </a:rPr>
              <a:t>The Rosary</a:t>
            </a:r>
            <a:endParaRPr dirty="0">
              <a:solidFill>
                <a:srgbClr val="222222"/>
              </a:solidFill>
            </a:endParaRPr>
          </a:p>
          <a:p>
            <a:pPr marL="0" indent="465887" algn="just">
              <a:lnSpc>
                <a:spcPct val="115000"/>
              </a:lnSpc>
            </a:pPr>
            <a:endParaRPr dirty="0">
              <a:solidFill>
                <a:srgbClr val="222222"/>
              </a:solidFill>
            </a:endParaRPr>
          </a:p>
          <a:p>
            <a:pPr marL="0" indent="0" algn="just">
              <a:lnSpc>
                <a:spcPct val="115000"/>
              </a:lnSpc>
            </a:pPr>
            <a:r>
              <a:rPr lang="en-US" dirty="0">
                <a:solidFill>
                  <a:srgbClr val="222222"/>
                </a:solidFill>
              </a:rPr>
              <a:t>We reflect on these holy writings to see how those words apply to and shape our own lives.</a:t>
            </a:r>
            <a:endParaRPr dirty="0">
              <a:solidFill>
                <a:srgbClr val="222222"/>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5c8a5eb0bf_0_20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5c8a5eb0bf_0_20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gn="just"/>
            <a:r>
              <a:rPr lang="en-US">
                <a:solidFill>
                  <a:srgbClr val="222222"/>
                </a:solidFill>
              </a:rPr>
              <a:t>It is a free and undeserved gift.</a:t>
            </a:r>
            <a:endParaRPr>
              <a:solidFill>
                <a:srgbClr val="222222"/>
              </a:solidFill>
            </a:endParaRPr>
          </a:p>
          <a:p>
            <a:pPr marL="0" indent="0" algn="just"/>
            <a:endParaRPr>
              <a:solidFill>
                <a:srgbClr val="222222"/>
              </a:solidFill>
            </a:endParaRPr>
          </a:p>
          <a:p>
            <a:pPr marL="0" indent="0" algn="just"/>
            <a:r>
              <a:rPr lang="en-US">
                <a:solidFill>
                  <a:srgbClr val="222222"/>
                </a:solidFill>
              </a:rPr>
              <a:t>It takes place in silence and is an intense time of prayer.</a:t>
            </a:r>
            <a:endParaRPr>
              <a:solidFill>
                <a:srgbClr val="222222"/>
              </a:solidFill>
            </a:endParaRPr>
          </a:p>
          <a:p>
            <a:pPr marL="0" indent="0" algn="just"/>
            <a:endParaRPr>
              <a:solidFill>
                <a:srgbClr val="222222"/>
              </a:solidFill>
            </a:endParaRPr>
          </a:p>
          <a:p>
            <a:pPr marL="0" indent="0" algn="just"/>
            <a:r>
              <a:rPr lang="en-US">
                <a:solidFill>
                  <a:srgbClr val="222222"/>
                </a:solidFill>
              </a:rPr>
              <a:t>We fix our gaze on Jesus and renounce our self.</a:t>
            </a:r>
            <a:endParaRPr>
              <a:solidFill>
                <a:srgbClr val="222222"/>
              </a:solidFill>
            </a:endParaRPr>
          </a:p>
          <a:p>
            <a:pPr marL="0" indent="0" algn="just"/>
            <a:endParaRPr>
              <a:solidFill>
                <a:srgbClr val="222222"/>
              </a:solidFill>
            </a:endParaRPr>
          </a:p>
          <a:p>
            <a:pPr marL="0" indent="0" algn="just"/>
            <a:r>
              <a:rPr lang="en-US">
                <a:solidFill>
                  <a:srgbClr val="222222"/>
                </a:solidFill>
              </a:rPr>
              <a:t>We are purified to love and serve God and others.</a:t>
            </a:r>
            <a:endParaRPr>
              <a:solidFill>
                <a:srgbClr val="222222"/>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5c8a5eb0bf_0_20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5c8a5eb0bf_0_206: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gn="just"/>
            <a:r>
              <a:rPr lang="en-US">
                <a:solidFill>
                  <a:srgbClr val="222222"/>
                </a:solidFill>
              </a:rPr>
              <a:t>It doesn’t matter how busy we are. We must choose to set aside times to pray.</a:t>
            </a:r>
            <a:endParaRPr>
              <a:solidFill>
                <a:srgbClr val="222222"/>
              </a:solidFill>
            </a:endParaRPr>
          </a:p>
          <a:p>
            <a:pPr marL="0" indent="0" algn="just"/>
            <a:endParaRPr>
              <a:solidFill>
                <a:srgbClr val="222222"/>
              </a:solidFill>
            </a:endParaRPr>
          </a:p>
          <a:p>
            <a:pPr marL="0" indent="0" algn="just"/>
            <a:r>
              <a:rPr lang="en-US">
                <a:solidFill>
                  <a:srgbClr val="222222"/>
                </a:solidFill>
              </a:rPr>
              <a:t>Prayer nourishes our spiritual lives.</a:t>
            </a:r>
            <a:endParaRPr>
              <a:solidFill>
                <a:srgbClr val="222222"/>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5c8a5eb0bf_0_2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5c8a5eb0bf_0_2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gn="just"/>
            <a:r>
              <a:rPr lang="en-US" dirty="0">
                <a:solidFill>
                  <a:srgbClr val="222222"/>
                </a:solidFill>
              </a:rPr>
              <a:t>The role of parents as “teachers of prayer” cannot be underestimated.</a:t>
            </a:r>
            <a:endParaRPr dirty="0">
              <a:solidFill>
                <a:srgbClr val="222222"/>
              </a:solidFill>
            </a:endParaRPr>
          </a:p>
          <a:p>
            <a:pPr marL="0" indent="0" algn="just"/>
            <a:endParaRPr dirty="0">
              <a:solidFill>
                <a:srgbClr val="222222"/>
              </a:solidFill>
            </a:endParaRPr>
          </a:p>
          <a:p>
            <a:pPr marL="0" indent="0" algn="just"/>
            <a:r>
              <a:rPr lang="en-US" dirty="0">
                <a:solidFill>
                  <a:srgbClr val="222222"/>
                </a:solidFill>
              </a:rPr>
              <a:t>“The </a:t>
            </a:r>
            <a:r>
              <a:rPr lang="en-US" i="1" dirty="0">
                <a:solidFill>
                  <a:srgbClr val="222222"/>
                </a:solidFill>
              </a:rPr>
              <a:t>Christian family</a:t>
            </a:r>
            <a:r>
              <a:rPr lang="en-US" dirty="0">
                <a:solidFill>
                  <a:srgbClr val="222222"/>
                </a:solidFill>
              </a:rPr>
              <a:t> is the first place of education in prayer” (CCC 2685). </a:t>
            </a:r>
            <a:endParaRPr dirty="0">
              <a:solidFill>
                <a:srgbClr val="222222"/>
              </a:solidFill>
            </a:endParaRPr>
          </a:p>
          <a:p>
            <a:pPr marL="0" indent="0" algn="just"/>
            <a:endParaRPr dirty="0">
              <a:solidFill>
                <a:srgbClr val="222222"/>
              </a:solidFill>
            </a:endParaRPr>
          </a:p>
          <a:p>
            <a:pPr marL="0" indent="0" algn="just"/>
            <a:r>
              <a:rPr lang="en-US" dirty="0">
                <a:solidFill>
                  <a:srgbClr val="222222"/>
                </a:solidFill>
              </a:rPr>
              <a:t>Mary and Joseph are the first ones that taught Jesus how to pray.</a:t>
            </a:r>
            <a:endParaRPr dirty="0">
              <a:solidFill>
                <a:srgbClr val="222222"/>
              </a:solidFill>
            </a:endParaRPr>
          </a:p>
          <a:p>
            <a:pPr marL="0" indent="0" algn="just"/>
            <a:endParaRPr dirty="0">
              <a:solidFill>
                <a:srgbClr val="222222"/>
              </a:solidFill>
            </a:endParaRPr>
          </a:p>
          <a:p>
            <a:pPr marL="0" indent="0" algn="just"/>
            <a:r>
              <a:rPr lang="en-US" dirty="0">
                <a:solidFill>
                  <a:srgbClr val="222222"/>
                </a:solidFill>
              </a:rPr>
              <a:t>We should follow their example.</a:t>
            </a:r>
            <a:endParaRPr dirty="0">
              <a:solidFill>
                <a:srgbClr val="222222"/>
              </a:solidFill>
            </a:endParaRPr>
          </a:p>
          <a:p>
            <a:pPr marL="0" indent="0" algn="just"/>
            <a:endParaRPr dirty="0">
              <a:solidFill>
                <a:srgbClr val="222222"/>
              </a:solidFill>
            </a:endParaRPr>
          </a:p>
          <a:p>
            <a:pPr marL="0" indent="0" algn="just"/>
            <a:r>
              <a:rPr lang="en-US" dirty="0">
                <a:solidFill>
                  <a:srgbClr val="222222"/>
                </a:solidFill>
              </a:rPr>
              <a:t>One of the greatest habits that parents give their children is attending the Holy Sacrifice of the Mass each and every Sunday as a family.</a:t>
            </a:r>
            <a:endParaRPr dirty="0">
              <a:solidFill>
                <a:srgbClr val="222222"/>
              </a:solidFill>
            </a:endParaRPr>
          </a:p>
          <a:p>
            <a:pPr marL="0" indent="0" algn="just"/>
            <a:endParaRPr dirty="0">
              <a:solidFill>
                <a:srgbClr val="222222"/>
              </a:solidFill>
            </a:endParaRPr>
          </a:p>
          <a:p>
            <a:pPr marL="0" indent="0" algn="just"/>
            <a:r>
              <a:rPr lang="en-US" dirty="0">
                <a:solidFill>
                  <a:srgbClr val="222222"/>
                </a:solidFill>
              </a:rPr>
              <a:t>We should make this a non-negotiable in family life.</a:t>
            </a:r>
            <a:endParaRPr dirty="0">
              <a:solidFill>
                <a:srgbClr val="222222"/>
              </a:solidFill>
            </a:endParaRPr>
          </a:p>
          <a:p>
            <a:pPr marL="0" indent="0" algn="just"/>
            <a:endParaRPr dirty="0">
              <a:solidFill>
                <a:srgbClr val="222222"/>
              </a:solidFill>
            </a:endParaRPr>
          </a:p>
          <a:p>
            <a:pPr marL="0" indent="0" algn="just"/>
            <a:r>
              <a:rPr lang="en-US" dirty="0">
                <a:solidFill>
                  <a:srgbClr val="222222"/>
                </a:solidFill>
              </a:rPr>
              <a:t>Sunday Mass will bring a lifetime of grace to every member of the family.</a:t>
            </a:r>
            <a:endParaRPr dirty="0">
              <a:solidFill>
                <a:srgbClr val="222222"/>
              </a:solidFill>
            </a:endParaRPr>
          </a:p>
          <a:p>
            <a:pPr marL="0" indent="0" algn="just"/>
            <a:endParaRPr dirty="0">
              <a:solidFill>
                <a:srgbClr val="222222"/>
              </a:solidFill>
            </a:endParaRPr>
          </a:p>
          <a:p>
            <a:pPr marL="0" indent="0" algn="just"/>
            <a:r>
              <a:rPr lang="en-US" dirty="0">
                <a:solidFill>
                  <a:srgbClr val="222222"/>
                </a:solidFill>
              </a:rPr>
              <a:t>The Apostles asked Jesus to teach them to pray after they had seen Him at prayer.</a:t>
            </a:r>
            <a:endParaRPr dirty="0">
              <a:solidFill>
                <a:srgbClr val="222222"/>
              </a:solidFill>
            </a:endParaRPr>
          </a:p>
          <a:p>
            <a:pPr marL="0" indent="0" algn="just"/>
            <a:endParaRPr dirty="0">
              <a:solidFill>
                <a:srgbClr val="222222"/>
              </a:solidFill>
            </a:endParaRPr>
          </a:p>
          <a:p>
            <a:pPr marL="0" indent="0" algn="just"/>
            <a:r>
              <a:rPr lang="en-US" dirty="0">
                <a:solidFill>
                  <a:srgbClr val="222222"/>
                </a:solidFill>
              </a:rPr>
              <a:t> Parents can set that same powerful example in their children's lives. </a:t>
            </a:r>
            <a:endParaRPr dirty="0">
              <a:solidFill>
                <a:srgbClr val="222222"/>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b9216f745_0_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5b9216f745_0_4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5b9216fb43_0_3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5b9216fb43_0_3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698830" indent="-232943">
              <a:buAutoNum type="arabicPeriod"/>
            </a:pPr>
            <a:r>
              <a:rPr lang="en-US" dirty="0"/>
              <a:t>It means that our actions and thoughts should come from a heart overflowing with the love of God. Actions flowing from a loving heart not only bring us to God, they are a constant prayer. In this way, everything that we do then becomes an offering of prayer to God. </a:t>
            </a:r>
          </a:p>
          <a:p>
            <a:pPr marL="698830" indent="-232943">
              <a:buAutoNum type="arabicPeriod"/>
            </a:pPr>
            <a:r>
              <a:rPr lang="en-US" dirty="0"/>
              <a:t>Answers will vary.</a:t>
            </a:r>
            <a:endParaRPr dirty="0"/>
          </a:p>
          <a:p>
            <a:pPr marL="465887" indent="0"/>
            <a:r>
              <a:rPr lang="en-US" dirty="0"/>
              <a:t>3.   Because we are made up of both body and soul, to utter with our body what is in our soul is an expression of our human nature. Jesus, both as our Creator God and sharing in our human nature, knew that vocal prayer would be a necessary expression for us in developing a relationship with His Father.</a:t>
            </a:r>
            <a:endParaRPr dirty="0"/>
          </a:p>
          <a:p>
            <a:pPr marL="465887" indent="0"/>
            <a:r>
              <a:rPr lang="en-US" dirty="0"/>
              <a:t>4.   The attitude of our hearts. Jesus had strong criticism for those who were constantly praying with many words, but their hearts were far from God. He said, “Well did Isaiah prophesy about you hypocrites, as it is written: ‘This people honors me with their lips, but their hearts are far from me; in vain do they worship me’” (Mark 7:6–7a).</a:t>
            </a:r>
            <a:endParaRPr dirty="0"/>
          </a:p>
          <a:p>
            <a:pPr marL="465887" indent="0"/>
            <a:r>
              <a:rPr lang="en-US" dirty="0"/>
              <a:t>5.   Meditation seeks to answer the question “Lord, what do you want me to do?” (CCC 2706).</a:t>
            </a:r>
            <a:endParaRPr dirty="0"/>
          </a:p>
          <a:p>
            <a:pPr marL="465887" indent="0"/>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5b9216fb43_0_4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5b9216fb43_0_49: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465887" indent="0"/>
            <a:r>
              <a:rPr lang="en-US"/>
              <a:t>14. It engages our thoughts, imagination, desires, and emotions. It involves the full spectrum of our mental faculties to give us an increased understanding and faith, and a conversion of heart to desire the things of God. Meditation strengthens our will so that we can say yes to whatever God asks of us.</a:t>
            </a:r>
            <a:endParaRPr/>
          </a:p>
          <a:p>
            <a:pPr marL="465887" indent="0"/>
            <a:r>
              <a:rPr lang="en-US"/>
              <a:t>15. Reading Scripture and the writings of the saints can be effective tools for meditation. We reflect on these holy writings to see how those words apply to and shape our own lives. Above all, Christian prayer meditates on the mysteries of Christ, such as found in Lectio Divina or the Rosary.</a:t>
            </a:r>
            <a:endParaRPr/>
          </a:p>
          <a:p>
            <a:pPr marL="465887" indent="0"/>
            <a:r>
              <a:rPr lang="en-US"/>
              <a:t>16. During contemplation, we fix our gaze so completely on Jesus that we renounce our self—our self-will that stems from an attachment to sin—and are purified to love and serve God and others. The person who enters into this prayer knows that he or she has nothing of his or her own, and is nothing without God. Only the poor and the humble can truly enter into contemplative prayer.</a:t>
            </a:r>
            <a:endParaRPr/>
          </a:p>
          <a:p>
            <a:pPr marL="465887" indent="0"/>
            <a:r>
              <a:rPr lang="en-US"/>
              <a:t>17. No matter how busy we are, no matter how dispirited, we must set aside a part of our lives with the firm intention to pray. Our decision to pray cannot rest on our emotions, our desire to pray, but, rather, our wills. One prayer that we can make to God is that He strengthen our will and desire to pray. Answers will vary.</a:t>
            </a:r>
            <a:endParaRPr/>
          </a:p>
          <a:p>
            <a:pPr marL="0" indent="0"/>
            <a:endParaRPr/>
          </a:p>
          <a:p>
            <a:pPr marL="465887" indent="0"/>
            <a:endParaRPr/>
          </a:p>
          <a:p>
            <a:pPr marL="465887" indent="0"/>
            <a:endParaRPr/>
          </a:p>
          <a:p>
            <a:pPr marL="465887" inden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0597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5b9216f745_0_8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5b9216f745_0_8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r>
              <a:rPr lang="en-US"/>
              <a:t>Remind parents to put up their new Fridge Page and the Car Conversations hang tag for this month. These can be found in their Parent’s Guide at the beginning of this month’s lesson. </a:t>
            </a:r>
            <a:endParaRPr/>
          </a:p>
          <a:p>
            <a:pPr marL="0" indent="0"/>
            <a:r>
              <a:rPr lang="en-US"/>
              <a:t>Remind them that they do NOT have to do all the activities in the book. They should choose only the activities they believe will work best for their family. Think quality, not quantity. Also emphasize that this program is first and foremost about their own formation, and secondarily about helping them teach their children. “Put on your own mask first,” as they say! Their children will learn the Faith better from their parents’ witness than through any structured activity.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5971d3163e_1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5971d3163e_1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5b9216f745_0_1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5b9216f745_0_11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c72b0bbae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c72b0bbae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11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5c8a5eb0bf_0_1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5c8a5eb0bf_0_13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gn="just">
              <a:lnSpc>
                <a:spcPct val="115000"/>
              </a:lnSpc>
            </a:pPr>
            <a:r>
              <a:rPr lang="en-US" i="1">
                <a:solidFill>
                  <a:srgbClr val="222222"/>
                </a:solidFill>
              </a:rPr>
              <a:t>The Catechism of the Catholic Church</a:t>
            </a:r>
            <a:r>
              <a:rPr lang="en-US">
                <a:solidFill>
                  <a:srgbClr val="222222"/>
                </a:solidFill>
              </a:rPr>
              <a:t> explains, “We cannot pray ‘at all times’ if we do not pray at specific times, consciously willing it. These are special times of Christian prayer, both in intensity and duration” (CCC 2697).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c8a5eb0bf_0_1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c8a5eb0bf_0_14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gn="just">
              <a:lnSpc>
                <a:spcPct val="115000"/>
              </a:lnSpc>
            </a:pPr>
            <a:r>
              <a:rPr lang="en-US" i="1">
                <a:solidFill>
                  <a:srgbClr val="222222"/>
                </a:solidFill>
              </a:rPr>
              <a:t>The Catechism of the Catholic Church</a:t>
            </a:r>
            <a:r>
              <a:rPr lang="en-US">
                <a:solidFill>
                  <a:srgbClr val="222222"/>
                </a:solidFill>
              </a:rPr>
              <a:t> explains, “We cannot pray ‘at all times’ if we do not pray at specific times, consciously willing it. These are special times of Christian prayer, both in intensity and duration” (CCC 2697).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c8a5eb0bf_0_14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5c8a5eb0bf_0_147: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gn="just"/>
            <a:r>
              <a:rPr lang="en-US">
                <a:solidFill>
                  <a:srgbClr val="222222"/>
                </a:solidFill>
              </a:rPr>
              <a:t>Human beings are made up of both body and soul.</a:t>
            </a:r>
            <a:endParaRPr>
              <a:solidFill>
                <a:srgbClr val="222222"/>
              </a:solidFill>
            </a:endParaRPr>
          </a:p>
          <a:p>
            <a:pPr marL="0" indent="0" algn="just"/>
            <a:endParaRPr>
              <a:solidFill>
                <a:srgbClr val="222222"/>
              </a:solidFill>
            </a:endParaRPr>
          </a:p>
          <a:p>
            <a:pPr marL="0" indent="0" algn="just"/>
            <a:r>
              <a:rPr lang="en-US">
                <a:solidFill>
                  <a:srgbClr val="222222"/>
                </a:solidFill>
              </a:rPr>
              <a:t>It is part of our human nature to express with our bodies what is in our soul.</a:t>
            </a:r>
            <a:endParaRPr>
              <a:solidFill>
                <a:srgbClr val="222222"/>
              </a:solidFill>
            </a:endParaRPr>
          </a:p>
          <a:p>
            <a:pPr marL="0" indent="0" algn="just"/>
            <a:endParaRPr>
              <a:solidFill>
                <a:srgbClr val="222222"/>
              </a:solidFill>
            </a:endParaRPr>
          </a:p>
          <a:p>
            <a:pPr marL="0" indent="0" algn="just"/>
            <a:r>
              <a:rPr lang="en-US">
                <a:solidFill>
                  <a:srgbClr val="222222"/>
                </a:solidFill>
              </a:rPr>
              <a:t>Jesus understands our human nature both because He is our Creator, and because He shared in our human nature. </a:t>
            </a:r>
            <a:endParaRPr i="1">
              <a:solidFill>
                <a:srgbClr val="222222"/>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c8a5eb0bf_0_15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c8a5eb0bf_0_15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gn="just">
              <a:lnSpc>
                <a:spcPct val="115000"/>
              </a:lnSpc>
            </a:pPr>
            <a:r>
              <a:rPr lang="en-US">
                <a:solidFill>
                  <a:srgbClr val="222222"/>
                </a:solidFill>
              </a:rPr>
              <a:t>Jesus gave us the Our Father, which is a vocal prayer.</a:t>
            </a:r>
            <a:endParaRPr>
              <a:solidFill>
                <a:srgbClr val="222222"/>
              </a:solidFill>
            </a:endParaRPr>
          </a:p>
          <a:p>
            <a:pPr marL="0" indent="0" algn="just">
              <a:lnSpc>
                <a:spcPct val="115000"/>
              </a:lnSpc>
            </a:pPr>
            <a:endParaRPr>
              <a:solidFill>
                <a:srgbClr val="222222"/>
              </a:solidFill>
            </a:endParaRPr>
          </a:p>
          <a:p>
            <a:pPr marL="0" indent="0" algn="just">
              <a:lnSpc>
                <a:spcPct val="115000"/>
              </a:lnSpc>
            </a:pPr>
            <a:r>
              <a:rPr lang="en-US">
                <a:solidFill>
                  <a:srgbClr val="222222"/>
                </a:solidFill>
              </a:rPr>
              <a:t>Jesus prayed vocally to the Father many times, such as:</a:t>
            </a:r>
            <a:endParaRPr>
              <a:solidFill>
                <a:srgbClr val="222222"/>
              </a:solidFill>
            </a:endParaRPr>
          </a:p>
          <a:p>
            <a:pPr marL="0" indent="465887" algn="just">
              <a:lnSpc>
                <a:spcPct val="115000"/>
              </a:lnSpc>
            </a:pPr>
            <a:r>
              <a:rPr lang="en-US">
                <a:solidFill>
                  <a:srgbClr val="545454"/>
                </a:solidFill>
                <a:highlight>
                  <a:srgbClr val="FFFFFF"/>
                </a:highlight>
              </a:rPr>
              <a:t>•</a:t>
            </a:r>
            <a:r>
              <a:rPr lang="en-US">
                <a:solidFill>
                  <a:srgbClr val="222222"/>
                </a:solidFill>
              </a:rPr>
              <a:t>When He raised Lazarus from the dead.</a:t>
            </a:r>
            <a:endParaRPr>
              <a:solidFill>
                <a:srgbClr val="222222"/>
              </a:solidFill>
            </a:endParaRPr>
          </a:p>
          <a:p>
            <a:pPr marL="0" indent="465887" algn="just">
              <a:lnSpc>
                <a:spcPct val="115000"/>
              </a:lnSpc>
            </a:pPr>
            <a:r>
              <a:rPr lang="en-US">
                <a:solidFill>
                  <a:srgbClr val="545454"/>
                </a:solidFill>
                <a:highlight>
                  <a:srgbClr val="FFFFFF"/>
                </a:highlight>
              </a:rPr>
              <a:t>•</a:t>
            </a:r>
            <a:r>
              <a:rPr lang="en-US">
                <a:solidFill>
                  <a:srgbClr val="222222"/>
                </a:solidFill>
              </a:rPr>
              <a:t>In the Garden of Gethsemane.</a:t>
            </a:r>
            <a:endParaRPr>
              <a:solidFill>
                <a:srgbClr val="222222"/>
              </a:solidFill>
            </a:endParaRPr>
          </a:p>
          <a:p>
            <a:pPr marL="0" indent="465887" algn="just">
              <a:lnSpc>
                <a:spcPct val="115000"/>
              </a:lnSpc>
            </a:pPr>
            <a:r>
              <a:rPr lang="en-US">
                <a:solidFill>
                  <a:srgbClr val="545454"/>
                </a:solidFill>
                <a:highlight>
                  <a:srgbClr val="FFFFFF"/>
                </a:highlight>
              </a:rPr>
              <a:t>•</a:t>
            </a:r>
            <a:r>
              <a:rPr lang="en-US">
                <a:solidFill>
                  <a:srgbClr val="222222"/>
                </a:solidFill>
              </a:rPr>
              <a:t>From the Cross.</a:t>
            </a:r>
            <a:endParaRPr>
              <a:solidFill>
                <a:srgbClr val="222222"/>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c8a5eb0bf_0_16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c8a5eb0bf_0_162: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lgn="just"/>
            <a:r>
              <a:rPr lang="en-US">
                <a:solidFill>
                  <a:srgbClr val="222222"/>
                </a:solidFill>
              </a:rPr>
              <a:t>We can pray traditional prayers such as the Our Father and the Hail Mary.</a:t>
            </a:r>
            <a:endParaRPr>
              <a:solidFill>
                <a:srgbClr val="222222"/>
              </a:solidFill>
            </a:endParaRPr>
          </a:p>
          <a:p>
            <a:pPr marL="0" indent="0" algn="just"/>
            <a:endParaRPr>
              <a:solidFill>
                <a:srgbClr val="222222"/>
              </a:solidFill>
            </a:endParaRPr>
          </a:p>
          <a:p>
            <a:pPr marL="0" indent="0" algn="just"/>
            <a:r>
              <a:rPr lang="en-US">
                <a:solidFill>
                  <a:srgbClr val="222222"/>
                </a:solidFill>
              </a:rPr>
              <a:t>We can pray spontaneous prayers that come from our hearts. </a:t>
            </a:r>
            <a:endParaRPr>
              <a:solidFill>
                <a:srgbClr val="222222"/>
              </a:solidFill>
            </a:endParaRPr>
          </a:p>
          <a:p>
            <a:pPr marL="0" indent="0" algn="just"/>
            <a:endParaRPr>
              <a:solidFill>
                <a:srgbClr val="222222"/>
              </a:solidFill>
            </a:endParaRPr>
          </a:p>
          <a:p>
            <a:pPr marL="0" indent="0" algn="just"/>
            <a:r>
              <a:rPr lang="en-US">
                <a:solidFill>
                  <a:srgbClr val="222222"/>
                </a:solidFill>
              </a:rPr>
              <a:t>Vocal prayer is the easiest prayer to pray as a group.</a:t>
            </a:r>
            <a:endParaRPr>
              <a:solidFill>
                <a:srgbClr val="222222"/>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subTitle" idx="1"/>
          </p:nvPr>
        </p:nvSpPr>
        <p:spPr>
          <a:xfrm>
            <a:off x="3760750" y="3880325"/>
            <a:ext cx="5071500" cy="7926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400"/>
              <a:buNone/>
              <a:defRPr sz="2800" b="1" i="0" u="none" strike="noStrike" cap="none">
                <a:solidFill>
                  <a:schemeClr val="dk2"/>
                </a:solidFill>
              </a:defRPr>
            </a:lvl1pPr>
            <a:lvl2pPr marL="0" marR="0" lvl="1"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2pPr>
            <a:lvl3pPr marL="0" marR="0" lvl="2"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3pPr>
            <a:lvl4pPr marL="0" marR="0" lvl="3"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4pPr>
            <a:lvl5pPr marL="0" marR="0" lvl="4"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5pPr>
            <a:lvl6pPr marL="0" marR="0" lvl="5"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6pPr>
            <a:lvl7pPr marL="0" marR="0" lvl="6"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7pPr>
            <a:lvl8pPr marL="0" marR="0" lvl="7"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8pPr>
            <a:lvl9pPr marL="0" marR="0" lvl="8" indent="0" algn="ctr" rtl="0">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rge title">
  <p:cSld name="Large title">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518050"/>
            <a:ext cx="8520600" cy="12561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SzPts val="1400"/>
              <a:buNone/>
              <a:defRPr sz="6000" i="0" u="none" strike="noStrike" cap="none"/>
            </a:lvl1pPr>
            <a:lvl2pPr lvl="1" indent="0" algn="ctr">
              <a:spcBef>
                <a:spcPts val="0"/>
              </a:spcBef>
              <a:spcAft>
                <a:spcPts val="0"/>
              </a:spcAft>
              <a:buClr>
                <a:schemeClr val="dk1"/>
              </a:buClr>
              <a:buSzPts val="1400"/>
              <a:buFont typeface="Arial"/>
              <a:buNone/>
              <a:defRPr sz="12000">
                <a:solidFill>
                  <a:schemeClr val="dk1"/>
                </a:solidFill>
              </a:defRPr>
            </a:lvl2pPr>
            <a:lvl3pPr lvl="2" indent="0" algn="ctr">
              <a:spcBef>
                <a:spcPts val="0"/>
              </a:spcBef>
              <a:spcAft>
                <a:spcPts val="0"/>
              </a:spcAft>
              <a:buClr>
                <a:schemeClr val="dk1"/>
              </a:buClr>
              <a:buSzPts val="1400"/>
              <a:buFont typeface="Arial"/>
              <a:buNone/>
              <a:defRPr sz="12000">
                <a:solidFill>
                  <a:schemeClr val="dk1"/>
                </a:solidFill>
              </a:defRPr>
            </a:lvl3pPr>
            <a:lvl4pPr lvl="3" indent="0" algn="ctr">
              <a:spcBef>
                <a:spcPts val="0"/>
              </a:spcBef>
              <a:spcAft>
                <a:spcPts val="0"/>
              </a:spcAft>
              <a:buClr>
                <a:schemeClr val="dk1"/>
              </a:buClr>
              <a:buSzPts val="1400"/>
              <a:buFont typeface="Arial"/>
              <a:buNone/>
              <a:defRPr sz="12000">
                <a:solidFill>
                  <a:schemeClr val="dk1"/>
                </a:solidFill>
              </a:defRPr>
            </a:lvl4pPr>
            <a:lvl5pPr lvl="4" indent="0" algn="ctr">
              <a:spcBef>
                <a:spcPts val="0"/>
              </a:spcBef>
              <a:spcAft>
                <a:spcPts val="0"/>
              </a:spcAft>
              <a:buClr>
                <a:schemeClr val="dk1"/>
              </a:buClr>
              <a:buSzPts val="1400"/>
              <a:buFont typeface="Arial"/>
              <a:buNone/>
              <a:defRPr sz="12000">
                <a:solidFill>
                  <a:schemeClr val="dk1"/>
                </a:solidFill>
              </a:defRPr>
            </a:lvl5pPr>
            <a:lvl6pPr lvl="5" indent="0" algn="ctr">
              <a:spcBef>
                <a:spcPts val="0"/>
              </a:spcBef>
              <a:spcAft>
                <a:spcPts val="0"/>
              </a:spcAft>
              <a:buClr>
                <a:schemeClr val="dk1"/>
              </a:buClr>
              <a:buSzPts val="1400"/>
              <a:buFont typeface="Arial"/>
              <a:buNone/>
              <a:defRPr sz="12000">
                <a:solidFill>
                  <a:schemeClr val="dk1"/>
                </a:solidFill>
              </a:defRPr>
            </a:lvl6pPr>
            <a:lvl7pPr lvl="6" indent="0" algn="ctr">
              <a:spcBef>
                <a:spcPts val="0"/>
              </a:spcBef>
              <a:spcAft>
                <a:spcPts val="0"/>
              </a:spcAft>
              <a:buClr>
                <a:schemeClr val="dk1"/>
              </a:buClr>
              <a:buSzPts val="1400"/>
              <a:buFont typeface="Arial"/>
              <a:buNone/>
              <a:defRPr sz="12000">
                <a:solidFill>
                  <a:schemeClr val="dk1"/>
                </a:solidFill>
              </a:defRPr>
            </a:lvl7pPr>
            <a:lvl8pPr lvl="7" indent="0" algn="ctr">
              <a:spcBef>
                <a:spcPts val="0"/>
              </a:spcBef>
              <a:spcAft>
                <a:spcPts val="0"/>
              </a:spcAft>
              <a:buClr>
                <a:schemeClr val="dk1"/>
              </a:buClr>
              <a:buSzPts val="1400"/>
              <a:buFont typeface="Arial"/>
              <a:buNone/>
              <a:defRPr sz="12000">
                <a:solidFill>
                  <a:schemeClr val="dk1"/>
                </a:solidFill>
              </a:defRPr>
            </a:lvl8pPr>
            <a:lvl9pPr lvl="8" indent="0" algn="ctr">
              <a:spcBef>
                <a:spcPts val="0"/>
              </a:spcBef>
              <a:spcAft>
                <a:spcPts val="0"/>
              </a:spcAft>
              <a:buClr>
                <a:schemeClr val="dk1"/>
              </a:buClr>
              <a:buSzPts val="1400"/>
              <a:buFont typeface="Arial"/>
              <a:buNone/>
              <a:defRPr sz="12000">
                <a:solidFill>
                  <a:schemeClr val="dk1"/>
                </a:solidFill>
              </a:defRPr>
            </a:lvl9pPr>
          </a:lstStyle>
          <a:p>
            <a:endParaRPr/>
          </a:p>
        </p:txBody>
      </p:sp>
      <p:sp>
        <p:nvSpPr>
          <p:cNvPr id="14" name="Google Shape;14;p3"/>
          <p:cNvSpPr txBox="1">
            <a:spLocks noGrp="1"/>
          </p:cNvSpPr>
          <p:nvPr>
            <p:ph type="body" idx="1"/>
          </p:nvPr>
        </p:nvSpPr>
        <p:spPr>
          <a:xfrm>
            <a:off x="311700" y="1856825"/>
            <a:ext cx="8520600" cy="21429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5000"/>
              </a:lnSpc>
              <a:spcBef>
                <a:spcPts val="0"/>
              </a:spcBef>
              <a:spcAft>
                <a:spcPts val="0"/>
              </a:spcAft>
              <a:buClr>
                <a:schemeClr val="dk2"/>
              </a:buClr>
              <a:buSzPts val="1400"/>
              <a:buNone/>
              <a:defRPr sz="1800" i="0" u="none" strike="noStrike" cap="none">
                <a:solidFill>
                  <a:schemeClr val="dk2"/>
                </a:solidFill>
              </a:defRPr>
            </a:lvl1pPr>
            <a:lvl2pPr marL="914400" marR="0" lvl="1" indent="-228600" algn="ctr" rtl="0">
              <a:lnSpc>
                <a:spcPct val="115000"/>
              </a:lnSpc>
              <a:spcBef>
                <a:spcPts val="1600"/>
              </a:spcBef>
              <a:spcAft>
                <a:spcPts val="0"/>
              </a:spcAft>
              <a:buClr>
                <a:schemeClr val="dk2"/>
              </a:buClr>
              <a:buSzPts val="1400"/>
              <a:buNone/>
              <a:defRPr sz="1400" i="0" u="none" strike="noStrike" cap="none">
                <a:solidFill>
                  <a:schemeClr val="dk2"/>
                </a:solidFill>
              </a:defRPr>
            </a:lvl2pPr>
            <a:lvl3pPr marL="1371600" marR="0" lvl="2" indent="-228600" algn="ctr" rtl="0">
              <a:lnSpc>
                <a:spcPct val="115000"/>
              </a:lnSpc>
              <a:spcBef>
                <a:spcPts val="1600"/>
              </a:spcBef>
              <a:spcAft>
                <a:spcPts val="0"/>
              </a:spcAft>
              <a:buClr>
                <a:schemeClr val="dk2"/>
              </a:buClr>
              <a:buSzPts val="1400"/>
              <a:buNone/>
              <a:defRPr sz="1400" i="0" u="none" strike="noStrike" cap="none">
                <a:solidFill>
                  <a:schemeClr val="dk2"/>
                </a:solidFill>
              </a:defRPr>
            </a:lvl3pPr>
            <a:lvl4pPr marL="1828800" marR="0" lvl="3" indent="-228600" algn="ctr" rtl="0">
              <a:lnSpc>
                <a:spcPct val="115000"/>
              </a:lnSpc>
              <a:spcBef>
                <a:spcPts val="1600"/>
              </a:spcBef>
              <a:spcAft>
                <a:spcPts val="0"/>
              </a:spcAft>
              <a:buClr>
                <a:schemeClr val="dk2"/>
              </a:buClr>
              <a:buSzPts val="1400"/>
              <a:buNone/>
              <a:defRPr sz="1400" i="0" u="none" strike="noStrike" cap="none">
                <a:solidFill>
                  <a:schemeClr val="dk2"/>
                </a:solidFill>
              </a:defRPr>
            </a:lvl4pPr>
            <a:lvl5pPr marL="2286000" marR="0" lvl="4" indent="-228600" algn="ctr" rtl="0">
              <a:lnSpc>
                <a:spcPct val="115000"/>
              </a:lnSpc>
              <a:spcBef>
                <a:spcPts val="1600"/>
              </a:spcBef>
              <a:spcAft>
                <a:spcPts val="0"/>
              </a:spcAft>
              <a:buClr>
                <a:schemeClr val="dk2"/>
              </a:buClr>
              <a:buSzPts val="1400"/>
              <a:buNone/>
              <a:defRPr sz="1400" i="0" u="none" strike="noStrike" cap="none">
                <a:solidFill>
                  <a:schemeClr val="dk2"/>
                </a:solidFill>
              </a:defRPr>
            </a:lvl5pPr>
            <a:lvl6pPr marL="2743200" marR="0" lvl="5" indent="-228600" algn="ctr" rtl="0">
              <a:lnSpc>
                <a:spcPct val="115000"/>
              </a:lnSpc>
              <a:spcBef>
                <a:spcPts val="1600"/>
              </a:spcBef>
              <a:spcAft>
                <a:spcPts val="0"/>
              </a:spcAft>
              <a:buClr>
                <a:schemeClr val="dk2"/>
              </a:buClr>
              <a:buSzPts val="1400"/>
              <a:buNone/>
              <a:defRPr sz="1400" i="0" u="none" strike="noStrike" cap="none">
                <a:solidFill>
                  <a:schemeClr val="dk2"/>
                </a:solidFill>
              </a:defRPr>
            </a:lvl6pPr>
            <a:lvl7pPr marL="3200400" marR="0" lvl="6" indent="-228600" algn="ctr" rtl="0">
              <a:lnSpc>
                <a:spcPct val="115000"/>
              </a:lnSpc>
              <a:spcBef>
                <a:spcPts val="1600"/>
              </a:spcBef>
              <a:spcAft>
                <a:spcPts val="0"/>
              </a:spcAft>
              <a:buClr>
                <a:schemeClr val="dk2"/>
              </a:buClr>
              <a:buSzPts val="1400"/>
              <a:buNone/>
              <a:defRPr sz="1400" i="0" u="none" strike="noStrike" cap="none">
                <a:solidFill>
                  <a:schemeClr val="dk2"/>
                </a:solidFill>
              </a:defRPr>
            </a:lvl7pPr>
            <a:lvl8pPr marL="3657600" marR="0" lvl="7" indent="-228600" algn="ctr" rtl="0">
              <a:lnSpc>
                <a:spcPct val="115000"/>
              </a:lnSpc>
              <a:spcBef>
                <a:spcPts val="1600"/>
              </a:spcBef>
              <a:spcAft>
                <a:spcPts val="0"/>
              </a:spcAft>
              <a:buClr>
                <a:schemeClr val="dk2"/>
              </a:buClr>
              <a:buSzPts val="1400"/>
              <a:buNone/>
              <a:defRPr sz="1400" i="0" u="none" strike="noStrike" cap="none">
                <a:solidFill>
                  <a:schemeClr val="dk2"/>
                </a:solidFill>
              </a:defRPr>
            </a:lvl8pPr>
            <a:lvl9pPr marL="4114800" marR="0" lvl="8" indent="-228600" algn="ctr" rtl="0">
              <a:lnSpc>
                <a:spcPct val="115000"/>
              </a:lnSpc>
              <a:spcBef>
                <a:spcPts val="1600"/>
              </a:spcBef>
              <a:spcAft>
                <a:spcPts val="1600"/>
              </a:spcAft>
              <a:buClr>
                <a:schemeClr val="dk2"/>
              </a:buClr>
              <a:buSzPts val="1400"/>
              <a:buNone/>
              <a:defRPr sz="1400" i="0" u="none" strike="noStrike" cap="none">
                <a:solidFill>
                  <a:schemeClr val="dk2"/>
                </a:solidFill>
              </a:defRPr>
            </a:lvl9pPr>
          </a:lstStyle>
          <a:p>
            <a:endParaRPr/>
          </a:p>
        </p:txBody>
      </p:sp>
      <p:sp>
        <p:nvSpPr>
          <p:cNvPr id="15" name="Google Shape;15;p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3"/>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February</a:t>
            </a:r>
            <a:endParaRPr sz="1200" b="0">
              <a:latin typeface="Georgia"/>
              <a:ea typeface="Georgia"/>
              <a:cs typeface="Georgia"/>
              <a:sym typeface="Georg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06325" y="2129375"/>
            <a:ext cx="8520600" cy="841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1400"/>
              <a:buNone/>
              <a:defRPr sz="3600" i="0" u="none" strike="noStrike" cap="none"/>
            </a:lvl1pPr>
            <a:lvl2pPr lvl="1"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2pPr>
            <a:lvl3pPr lvl="2"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3pPr>
            <a:lvl4pPr lvl="3"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4pPr>
            <a:lvl5pPr lvl="4"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5pPr>
            <a:lvl6pPr lvl="5"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6pPr>
            <a:lvl7pPr lvl="6"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7pPr>
            <a:lvl8pPr lvl="7"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8pPr>
            <a:lvl9pPr lvl="8" indent="0" algn="ctr">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9pPr>
          </a:lstStyle>
          <a:p>
            <a:endParaRPr/>
          </a:p>
        </p:txBody>
      </p:sp>
      <p:sp>
        <p:nvSpPr>
          <p:cNvPr id="19" name="Google Shape;19;p4"/>
          <p:cNvSpPr txBox="1">
            <a:spLocks noGrp="1"/>
          </p:cNvSpPr>
          <p:nvPr>
            <p:ph type="sldNum" idx="12"/>
          </p:nvPr>
        </p:nvSpPr>
        <p:spPr>
          <a:xfrm>
            <a:off x="8467082" y="4641741"/>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4"/>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February</a:t>
            </a:r>
            <a:endParaRPr sz="1200" b="0">
              <a:latin typeface="Georgia"/>
              <a:ea typeface="Georgia"/>
              <a:cs typeface="Georgia"/>
              <a:sym typeface="Georg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400"/>
              <a:buNone/>
              <a:defRPr sz="3200" i="0" u="none" strike="noStrike" cap="none"/>
            </a:lvl1pPr>
            <a:lvl2pPr lvl="1" indent="0">
              <a:spcBef>
                <a:spcPts val="0"/>
              </a:spcBef>
              <a:spcAft>
                <a:spcPts val="0"/>
              </a:spcAft>
              <a:buClr>
                <a:schemeClr val="dk1"/>
              </a:buClr>
              <a:buSzPts val="1400"/>
              <a:buFont typeface="Arial"/>
              <a:buNone/>
              <a:defRPr sz="2800">
                <a:solidFill>
                  <a:schemeClr val="dk1"/>
                </a:solidFill>
              </a:defRPr>
            </a:lvl2pPr>
            <a:lvl3pPr lvl="2" indent="0">
              <a:spcBef>
                <a:spcPts val="0"/>
              </a:spcBef>
              <a:spcAft>
                <a:spcPts val="0"/>
              </a:spcAft>
              <a:buClr>
                <a:schemeClr val="dk1"/>
              </a:buClr>
              <a:buSzPts val="1400"/>
              <a:buFont typeface="Arial"/>
              <a:buNone/>
              <a:defRPr sz="2800">
                <a:solidFill>
                  <a:schemeClr val="dk1"/>
                </a:solidFill>
              </a:defRPr>
            </a:lvl3pPr>
            <a:lvl4pPr lvl="3" indent="0">
              <a:spcBef>
                <a:spcPts val="0"/>
              </a:spcBef>
              <a:spcAft>
                <a:spcPts val="0"/>
              </a:spcAft>
              <a:buClr>
                <a:schemeClr val="dk1"/>
              </a:buClr>
              <a:buSzPts val="1400"/>
              <a:buFont typeface="Arial"/>
              <a:buNone/>
              <a:defRPr sz="2800">
                <a:solidFill>
                  <a:schemeClr val="dk1"/>
                </a:solidFill>
              </a:defRPr>
            </a:lvl4pPr>
            <a:lvl5pPr lvl="4" indent="0">
              <a:spcBef>
                <a:spcPts val="0"/>
              </a:spcBef>
              <a:spcAft>
                <a:spcPts val="0"/>
              </a:spcAft>
              <a:buClr>
                <a:schemeClr val="dk1"/>
              </a:buClr>
              <a:buSzPts val="1400"/>
              <a:buFont typeface="Arial"/>
              <a:buNone/>
              <a:defRPr sz="2800">
                <a:solidFill>
                  <a:schemeClr val="dk1"/>
                </a:solidFill>
              </a:defRPr>
            </a:lvl5pPr>
            <a:lvl6pPr lvl="5" indent="0">
              <a:spcBef>
                <a:spcPts val="0"/>
              </a:spcBef>
              <a:spcAft>
                <a:spcPts val="0"/>
              </a:spcAft>
              <a:buClr>
                <a:schemeClr val="dk1"/>
              </a:buClr>
              <a:buSzPts val="1400"/>
              <a:buFont typeface="Arial"/>
              <a:buNone/>
              <a:defRPr sz="2800">
                <a:solidFill>
                  <a:schemeClr val="dk1"/>
                </a:solidFill>
              </a:defRPr>
            </a:lvl6pPr>
            <a:lvl7pPr lvl="6" indent="0">
              <a:spcBef>
                <a:spcPts val="0"/>
              </a:spcBef>
              <a:spcAft>
                <a:spcPts val="0"/>
              </a:spcAft>
              <a:buClr>
                <a:schemeClr val="dk1"/>
              </a:buClr>
              <a:buSzPts val="1400"/>
              <a:buFont typeface="Arial"/>
              <a:buNone/>
              <a:defRPr sz="2800">
                <a:solidFill>
                  <a:schemeClr val="dk1"/>
                </a:solidFill>
              </a:defRPr>
            </a:lvl7pPr>
            <a:lvl8pPr lvl="7" indent="0">
              <a:spcBef>
                <a:spcPts val="0"/>
              </a:spcBef>
              <a:spcAft>
                <a:spcPts val="0"/>
              </a:spcAft>
              <a:buClr>
                <a:schemeClr val="dk1"/>
              </a:buClr>
              <a:buSzPts val="1400"/>
              <a:buFont typeface="Arial"/>
              <a:buNone/>
              <a:defRPr sz="2800">
                <a:solidFill>
                  <a:schemeClr val="dk1"/>
                </a:solidFill>
              </a:defRPr>
            </a:lvl8pPr>
            <a:lvl9pPr lvl="8" indent="0">
              <a:spcBef>
                <a:spcPts val="0"/>
              </a:spcBef>
              <a:spcAft>
                <a:spcPts val="0"/>
              </a:spcAft>
              <a:buClr>
                <a:schemeClr val="dk1"/>
              </a:buClr>
              <a:buSzPts val="1400"/>
              <a:buFont typeface="Arial"/>
              <a:buNone/>
              <a:defRPr sz="2800">
                <a:solidFill>
                  <a:schemeClr val="dk1"/>
                </a:solidFill>
              </a:defRPr>
            </a:lvl9pPr>
          </a:lstStyle>
          <a:p>
            <a:endParaRPr/>
          </a:p>
        </p:txBody>
      </p:sp>
      <p:sp>
        <p:nvSpPr>
          <p:cNvPr id="23" name="Google Shape;23;p5"/>
          <p:cNvSpPr txBox="1">
            <a:spLocks noGrp="1"/>
          </p:cNvSpPr>
          <p:nvPr>
            <p:ph type="body" idx="1"/>
          </p:nvPr>
        </p:nvSpPr>
        <p:spPr>
          <a:xfrm>
            <a:off x="311700" y="1152475"/>
            <a:ext cx="3999900" cy="319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None/>
              <a:defRPr sz="1400" i="0" u="none" strike="noStrike" cap="none">
                <a:solidFill>
                  <a:schemeClr val="dk2"/>
                </a:solidFill>
              </a:defRPr>
            </a:lvl1pPr>
            <a:lvl2pPr marL="914400" marR="0" lvl="1" indent="-228600" algn="l" rtl="0">
              <a:lnSpc>
                <a:spcPct val="115000"/>
              </a:lnSpc>
              <a:spcBef>
                <a:spcPts val="1600"/>
              </a:spcBef>
              <a:spcAft>
                <a:spcPts val="0"/>
              </a:spcAft>
              <a:buClr>
                <a:schemeClr val="dk2"/>
              </a:buClr>
              <a:buSzPts val="1400"/>
              <a:buNone/>
              <a:defRPr sz="1200" i="0" u="none" strike="noStrike" cap="none">
                <a:solidFill>
                  <a:schemeClr val="dk2"/>
                </a:solidFill>
              </a:defRPr>
            </a:lvl2pPr>
            <a:lvl3pPr marL="1371600" marR="0" lvl="2" indent="-228600" algn="l" rtl="0">
              <a:lnSpc>
                <a:spcPct val="115000"/>
              </a:lnSpc>
              <a:spcBef>
                <a:spcPts val="1600"/>
              </a:spcBef>
              <a:spcAft>
                <a:spcPts val="0"/>
              </a:spcAft>
              <a:buClr>
                <a:schemeClr val="dk2"/>
              </a:buClr>
              <a:buSzPts val="1400"/>
              <a:buNone/>
              <a:defRPr sz="1200" i="0" u="none" strike="noStrike" cap="none">
                <a:solidFill>
                  <a:schemeClr val="dk2"/>
                </a:solidFill>
              </a:defRPr>
            </a:lvl3pPr>
            <a:lvl4pPr marL="1828800" marR="0" lvl="3" indent="-228600" algn="l" rtl="0">
              <a:lnSpc>
                <a:spcPct val="115000"/>
              </a:lnSpc>
              <a:spcBef>
                <a:spcPts val="1600"/>
              </a:spcBef>
              <a:spcAft>
                <a:spcPts val="0"/>
              </a:spcAft>
              <a:buClr>
                <a:schemeClr val="dk2"/>
              </a:buClr>
              <a:buSzPts val="1400"/>
              <a:buNone/>
              <a:defRPr sz="1200" i="0" u="none" strike="noStrike" cap="none">
                <a:solidFill>
                  <a:schemeClr val="dk2"/>
                </a:solidFill>
              </a:defRPr>
            </a:lvl4pPr>
            <a:lvl5pPr marL="2286000" marR="0" lvl="4" indent="-228600" algn="l" rtl="0">
              <a:lnSpc>
                <a:spcPct val="115000"/>
              </a:lnSpc>
              <a:spcBef>
                <a:spcPts val="1600"/>
              </a:spcBef>
              <a:spcAft>
                <a:spcPts val="0"/>
              </a:spcAft>
              <a:buClr>
                <a:schemeClr val="dk2"/>
              </a:buClr>
              <a:buSzPts val="1400"/>
              <a:buNone/>
              <a:defRPr sz="1200" i="0" u="none" strike="noStrike" cap="none">
                <a:solidFill>
                  <a:schemeClr val="dk2"/>
                </a:solidFill>
              </a:defRPr>
            </a:lvl5pPr>
            <a:lvl6pPr marL="2743200" marR="0" lvl="5" indent="-228600" algn="l" rtl="0">
              <a:lnSpc>
                <a:spcPct val="115000"/>
              </a:lnSpc>
              <a:spcBef>
                <a:spcPts val="1600"/>
              </a:spcBef>
              <a:spcAft>
                <a:spcPts val="0"/>
              </a:spcAft>
              <a:buClr>
                <a:schemeClr val="dk2"/>
              </a:buClr>
              <a:buSzPts val="1400"/>
              <a:buNone/>
              <a:defRPr sz="1200" i="0" u="none" strike="noStrike" cap="none">
                <a:solidFill>
                  <a:schemeClr val="dk2"/>
                </a:solidFill>
              </a:defRPr>
            </a:lvl6pPr>
            <a:lvl7pPr marL="3200400" marR="0" lvl="6" indent="-228600" algn="l" rtl="0">
              <a:lnSpc>
                <a:spcPct val="115000"/>
              </a:lnSpc>
              <a:spcBef>
                <a:spcPts val="1600"/>
              </a:spcBef>
              <a:spcAft>
                <a:spcPts val="0"/>
              </a:spcAft>
              <a:buClr>
                <a:schemeClr val="dk2"/>
              </a:buClr>
              <a:buSzPts val="1400"/>
              <a:buNone/>
              <a:defRPr sz="1200" i="0" u="none" strike="noStrike" cap="none">
                <a:solidFill>
                  <a:schemeClr val="dk2"/>
                </a:solidFill>
              </a:defRPr>
            </a:lvl7pPr>
            <a:lvl8pPr marL="3657600" marR="0" lvl="7" indent="-228600" algn="l" rtl="0">
              <a:lnSpc>
                <a:spcPct val="115000"/>
              </a:lnSpc>
              <a:spcBef>
                <a:spcPts val="1600"/>
              </a:spcBef>
              <a:spcAft>
                <a:spcPts val="0"/>
              </a:spcAft>
              <a:buClr>
                <a:schemeClr val="dk2"/>
              </a:buClr>
              <a:buSzPts val="1400"/>
              <a:buNone/>
              <a:defRPr sz="1200" i="0" u="none" strike="noStrike" cap="none">
                <a:solidFill>
                  <a:schemeClr val="dk2"/>
                </a:solidFill>
              </a:defRPr>
            </a:lvl8pPr>
            <a:lvl9pPr marL="4114800" marR="0" lvl="8" indent="-228600" algn="l" rtl="0">
              <a:lnSpc>
                <a:spcPct val="115000"/>
              </a:lnSpc>
              <a:spcBef>
                <a:spcPts val="1600"/>
              </a:spcBef>
              <a:spcAft>
                <a:spcPts val="1600"/>
              </a:spcAft>
              <a:buClr>
                <a:schemeClr val="dk2"/>
              </a:buClr>
              <a:buSzPts val="1400"/>
              <a:buNone/>
              <a:defRPr sz="1200" i="0" u="none" strike="noStrike" cap="none">
                <a:solidFill>
                  <a:schemeClr val="dk2"/>
                </a:solidFill>
              </a:defRPr>
            </a:lvl9pPr>
          </a:lstStyle>
          <a:p>
            <a:endParaRPr/>
          </a:p>
        </p:txBody>
      </p:sp>
      <p:sp>
        <p:nvSpPr>
          <p:cNvPr id="24" name="Google Shape;24;p5"/>
          <p:cNvSpPr txBox="1">
            <a:spLocks noGrp="1"/>
          </p:cNvSpPr>
          <p:nvPr>
            <p:ph type="body" idx="2"/>
          </p:nvPr>
        </p:nvSpPr>
        <p:spPr>
          <a:xfrm>
            <a:off x="4832400" y="1152475"/>
            <a:ext cx="3999900" cy="3195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None/>
              <a:defRPr sz="1400" i="0" u="none" strike="noStrike" cap="none">
                <a:solidFill>
                  <a:schemeClr val="dk2"/>
                </a:solidFill>
              </a:defRPr>
            </a:lvl1pPr>
            <a:lvl2pPr marL="914400" marR="0" lvl="1" indent="-228600" algn="l" rtl="0">
              <a:lnSpc>
                <a:spcPct val="115000"/>
              </a:lnSpc>
              <a:spcBef>
                <a:spcPts val="1600"/>
              </a:spcBef>
              <a:spcAft>
                <a:spcPts val="0"/>
              </a:spcAft>
              <a:buClr>
                <a:schemeClr val="dk2"/>
              </a:buClr>
              <a:buSzPts val="1400"/>
              <a:buNone/>
              <a:defRPr sz="1200" i="0" u="none" strike="noStrike" cap="none">
                <a:solidFill>
                  <a:schemeClr val="dk2"/>
                </a:solidFill>
              </a:defRPr>
            </a:lvl2pPr>
            <a:lvl3pPr marL="1371600" marR="0" lvl="2" indent="-228600" algn="l" rtl="0">
              <a:lnSpc>
                <a:spcPct val="115000"/>
              </a:lnSpc>
              <a:spcBef>
                <a:spcPts val="1600"/>
              </a:spcBef>
              <a:spcAft>
                <a:spcPts val="0"/>
              </a:spcAft>
              <a:buClr>
                <a:schemeClr val="dk2"/>
              </a:buClr>
              <a:buSzPts val="1400"/>
              <a:buNone/>
              <a:defRPr sz="1200" i="0" u="none" strike="noStrike" cap="none">
                <a:solidFill>
                  <a:schemeClr val="dk2"/>
                </a:solidFill>
              </a:defRPr>
            </a:lvl3pPr>
            <a:lvl4pPr marL="1828800" marR="0" lvl="3" indent="-228600" algn="l" rtl="0">
              <a:lnSpc>
                <a:spcPct val="115000"/>
              </a:lnSpc>
              <a:spcBef>
                <a:spcPts val="1600"/>
              </a:spcBef>
              <a:spcAft>
                <a:spcPts val="0"/>
              </a:spcAft>
              <a:buClr>
                <a:schemeClr val="dk2"/>
              </a:buClr>
              <a:buSzPts val="1400"/>
              <a:buNone/>
              <a:defRPr sz="1200" i="0" u="none" strike="noStrike" cap="none">
                <a:solidFill>
                  <a:schemeClr val="dk2"/>
                </a:solidFill>
              </a:defRPr>
            </a:lvl4pPr>
            <a:lvl5pPr marL="2286000" marR="0" lvl="4" indent="-228600" algn="l" rtl="0">
              <a:lnSpc>
                <a:spcPct val="115000"/>
              </a:lnSpc>
              <a:spcBef>
                <a:spcPts val="1600"/>
              </a:spcBef>
              <a:spcAft>
                <a:spcPts val="0"/>
              </a:spcAft>
              <a:buClr>
                <a:schemeClr val="dk2"/>
              </a:buClr>
              <a:buSzPts val="1400"/>
              <a:buNone/>
              <a:defRPr sz="1200" i="0" u="none" strike="noStrike" cap="none">
                <a:solidFill>
                  <a:schemeClr val="dk2"/>
                </a:solidFill>
              </a:defRPr>
            </a:lvl5pPr>
            <a:lvl6pPr marL="2743200" marR="0" lvl="5" indent="-228600" algn="l" rtl="0">
              <a:lnSpc>
                <a:spcPct val="115000"/>
              </a:lnSpc>
              <a:spcBef>
                <a:spcPts val="1600"/>
              </a:spcBef>
              <a:spcAft>
                <a:spcPts val="0"/>
              </a:spcAft>
              <a:buClr>
                <a:schemeClr val="dk2"/>
              </a:buClr>
              <a:buSzPts val="1400"/>
              <a:buNone/>
              <a:defRPr sz="1200" i="0" u="none" strike="noStrike" cap="none">
                <a:solidFill>
                  <a:schemeClr val="dk2"/>
                </a:solidFill>
              </a:defRPr>
            </a:lvl6pPr>
            <a:lvl7pPr marL="3200400" marR="0" lvl="6" indent="-228600" algn="l" rtl="0">
              <a:lnSpc>
                <a:spcPct val="115000"/>
              </a:lnSpc>
              <a:spcBef>
                <a:spcPts val="1600"/>
              </a:spcBef>
              <a:spcAft>
                <a:spcPts val="0"/>
              </a:spcAft>
              <a:buClr>
                <a:schemeClr val="dk2"/>
              </a:buClr>
              <a:buSzPts val="1400"/>
              <a:buNone/>
              <a:defRPr sz="1200" i="0" u="none" strike="noStrike" cap="none">
                <a:solidFill>
                  <a:schemeClr val="dk2"/>
                </a:solidFill>
              </a:defRPr>
            </a:lvl7pPr>
            <a:lvl8pPr marL="3657600" marR="0" lvl="7" indent="-228600" algn="l" rtl="0">
              <a:lnSpc>
                <a:spcPct val="115000"/>
              </a:lnSpc>
              <a:spcBef>
                <a:spcPts val="1600"/>
              </a:spcBef>
              <a:spcAft>
                <a:spcPts val="0"/>
              </a:spcAft>
              <a:buClr>
                <a:schemeClr val="dk2"/>
              </a:buClr>
              <a:buSzPts val="1400"/>
              <a:buNone/>
              <a:defRPr sz="1200" i="0" u="none" strike="noStrike" cap="none">
                <a:solidFill>
                  <a:schemeClr val="dk2"/>
                </a:solidFill>
              </a:defRPr>
            </a:lvl8pPr>
            <a:lvl9pPr marL="4114800" marR="0" lvl="8" indent="-228600" algn="l" rtl="0">
              <a:lnSpc>
                <a:spcPct val="115000"/>
              </a:lnSpc>
              <a:spcBef>
                <a:spcPts val="1600"/>
              </a:spcBef>
              <a:spcAft>
                <a:spcPts val="1600"/>
              </a:spcAft>
              <a:buClr>
                <a:schemeClr val="dk2"/>
              </a:buClr>
              <a:buSzPts val="1400"/>
              <a:buNone/>
              <a:defRPr sz="1200" i="0" u="none" strike="noStrike" cap="none">
                <a:solidFill>
                  <a:schemeClr val="dk2"/>
                </a:solidFill>
              </a:defRPr>
            </a:lvl9pPr>
          </a:lstStyle>
          <a:p>
            <a:endParaRPr/>
          </a:p>
        </p:txBody>
      </p:sp>
      <p:sp>
        <p:nvSpPr>
          <p:cNvPr id="25" name="Google Shape;25;p5"/>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26" name="Google Shape;26;p5"/>
          <p:cNvSpPr txBox="1">
            <a:spLocks noGrp="1"/>
          </p:cNvSpPr>
          <p:nvPr>
            <p:ph type="sldNum" idx="3"/>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February</a:t>
            </a:r>
            <a:endParaRPr sz="1200" b="0">
              <a:latin typeface="Georgia"/>
              <a:ea typeface="Georgia"/>
              <a:cs typeface="Georgia"/>
              <a:sym typeface="Georg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SzPts val="1400"/>
              <a:buNone/>
              <a:defRPr sz="3200" i="0" u="none" strike="noStrike" cap="none"/>
            </a:lvl1pPr>
            <a:lvl2pPr lvl="1" indent="0">
              <a:spcBef>
                <a:spcPts val="0"/>
              </a:spcBef>
              <a:spcAft>
                <a:spcPts val="0"/>
              </a:spcAft>
              <a:buClr>
                <a:schemeClr val="dk1"/>
              </a:buClr>
              <a:buSzPts val="1400"/>
              <a:buFont typeface="Arial"/>
              <a:buNone/>
              <a:defRPr sz="2800">
                <a:solidFill>
                  <a:schemeClr val="dk1"/>
                </a:solidFill>
              </a:defRPr>
            </a:lvl2pPr>
            <a:lvl3pPr lvl="2" indent="0">
              <a:spcBef>
                <a:spcPts val="0"/>
              </a:spcBef>
              <a:spcAft>
                <a:spcPts val="0"/>
              </a:spcAft>
              <a:buClr>
                <a:schemeClr val="dk1"/>
              </a:buClr>
              <a:buSzPts val="1400"/>
              <a:buFont typeface="Arial"/>
              <a:buNone/>
              <a:defRPr sz="2800">
                <a:solidFill>
                  <a:schemeClr val="dk1"/>
                </a:solidFill>
              </a:defRPr>
            </a:lvl3pPr>
            <a:lvl4pPr lvl="3" indent="0">
              <a:spcBef>
                <a:spcPts val="0"/>
              </a:spcBef>
              <a:spcAft>
                <a:spcPts val="0"/>
              </a:spcAft>
              <a:buClr>
                <a:schemeClr val="dk1"/>
              </a:buClr>
              <a:buSzPts val="1400"/>
              <a:buFont typeface="Arial"/>
              <a:buNone/>
              <a:defRPr sz="2800">
                <a:solidFill>
                  <a:schemeClr val="dk1"/>
                </a:solidFill>
              </a:defRPr>
            </a:lvl4pPr>
            <a:lvl5pPr lvl="4" indent="0">
              <a:spcBef>
                <a:spcPts val="0"/>
              </a:spcBef>
              <a:spcAft>
                <a:spcPts val="0"/>
              </a:spcAft>
              <a:buClr>
                <a:schemeClr val="dk1"/>
              </a:buClr>
              <a:buSzPts val="1400"/>
              <a:buFont typeface="Arial"/>
              <a:buNone/>
              <a:defRPr sz="2800">
                <a:solidFill>
                  <a:schemeClr val="dk1"/>
                </a:solidFill>
              </a:defRPr>
            </a:lvl5pPr>
            <a:lvl6pPr lvl="5" indent="0">
              <a:spcBef>
                <a:spcPts val="0"/>
              </a:spcBef>
              <a:spcAft>
                <a:spcPts val="0"/>
              </a:spcAft>
              <a:buClr>
                <a:schemeClr val="dk1"/>
              </a:buClr>
              <a:buSzPts val="1400"/>
              <a:buFont typeface="Arial"/>
              <a:buNone/>
              <a:defRPr sz="2800">
                <a:solidFill>
                  <a:schemeClr val="dk1"/>
                </a:solidFill>
              </a:defRPr>
            </a:lvl6pPr>
            <a:lvl7pPr lvl="6" indent="0">
              <a:spcBef>
                <a:spcPts val="0"/>
              </a:spcBef>
              <a:spcAft>
                <a:spcPts val="0"/>
              </a:spcAft>
              <a:buClr>
                <a:schemeClr val="dk1"/>
              </a:buClr>
              <a:buSzPts val="1400"/>
              <a:buFont typeface="Arial"/>
              <a:buNone/>
              <a:defRPr sz="2800">
                <a:solidFill>
                  <a:schemeClr val="dk1"/>
                </a:solidFill>
              </a:defRPr>
            </a:lvl7pPr>
            <a:lvl8pPr lvl="7" indent="0">
              <a:spcBef>
                <a:spcPts val="0"/>
              </a:spcBef>
              <a:spcAft>
                <a:spcPts val="0"/>
              </a:spcAft>
              <a:buClr>
                <a:schemeClr val="dk1"/>
              </a:buClr>
              <a:buSzPts val="1400"/>
              <a:buFont typeface="Arial"/>
              <a:buNone/>
              <a:defRPr sz="2800">
                <a:solidFill>
                  <a:schemeClr val="dk1"/>
                </a:solidFill>
              </a:defRPr>
            </a:lvl8pPr>
            <a:lvl9pPr lvl="8" indent="0">
              <a:spcBef>
                <a:spcPts val="0"/>
              </a:spcBef>
              <a:spcAft>
                <a:spcPts val="0"/>
              </a:spcAft>
              <a:buClr>
                <a:schemeClr val="dk1"/>
              </a:buClr>
              <a:buSzPts val="1400"/>
              <a:buFont typeface="Arial"/>
              <a:buNone/>
              <a:defRPr sz="2800">
                <a:solidFill>
                  <a:schemeClr val="dk1"/>
                </a:solidFill>
              </a:defRPr>
            </a:lvl9pPr>
          </a:lstStyle>
          <a:p>
            <a:endParaRPr/>
          </a:p>
        </p:txBody>
      </p:sp>
      <p:sp>
        <p:nvSpPr>
          <p:cNvPr id="29" name="Google Shape;29;p6"/>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30" name="Google Shape;30;p6"/>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February</a:t>
            </a:r>
            <a:endParaRPr sz="1200" b="0">
              <a:latin typeface="Georgia"/>
              <a:ea typeface="Georgia"/>
              <a:cs typeface="Georgia"/>
              <a:sym typeface="Georg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SzPts val="1400"/>
              <a:buNone/>
              <a:defRPr sz="2400" i="0" u="none" strike="noStrike" cap="none"/>
            </a:lvl1pPr>
            <a:lvl2pPr lvl="1" indent="0">
              <a:spcBef>
                <a:spcPts val="0"/>
              </a:spcBef>
              <a:spcAft>
                <a:spcPts val="0"/>
              </a:spcAft>
              <a:buClr>
                <a:schemeClr val="dk1"/>
              </a:buClr>
              <a:buSzPts val="1400"/>
              <a:buFont typeface="Arial"/>
              <a:buNone/>
              <a:defRPr sz="2400">
                <a:solidFill>
                  <a:schemeClr val="dk1"/>
                </a:solidFill>
              </a:defRPr>
            </a:lvl2pPr>
            <a:lvl3pPr lvl="2" indent="0">
              <a:spcBef>
                <a:spcPts val="0"/>
              </a:spcBef>
              <a:spcAft>
                <a:spcPts val="0"/>
              </a:spcAft>
              <a:buClr>
                <a:schemeClr val="dk1"/>
              </a:buClr>
              <a:buSzPts val="1400"/>
              <a:buFont typeface="Arial"/>
              <a:buNone/>
              <a:defRPr sz="2400">
                <a:solidFill>
                  <a:schemeClr val="dk1"/>
                </a:solidFill>
              </a:defRPr>
            </a:lvl3pPr>
            <a:lvl4pPr lvl="3" indent="0">
              <a:spcBef>
                <a:spcPts val="0"/>
              </a:spcBef>
              <a:spcAft>
                <a:spcPts val="0"/>
              </a:spcAft>
              <a:buClr>
                <a:schemeClr val="dk1"/>
              </a:buClr>
              <a:buSzPts val="1400"/>
              <a:buFont typeface="Arial"/>
              <a:buNone/>
              <a:defRPr sz="2400">
                <a:solidFill>
                  <a:schemeClr val="dk1"/>
                </a:solidFill>
              </a:defRPr>
            </a:lvl4pPr>
            <a:lvl5pPr lvl="4" indent="0">
              <a:spcBef>
                <a:spcPts val="0"/>
              </a:spcBef>
              <a:spcAft>
                <a:spcPts val="0"/>
              </a:spcAft>
              <a:buClr>
                <a:schemeClr val="dk1"/>
              </a:buClr>
              <a:buSzPts val="1400"/>
              <a:buFont typeface="Arial"/>
              <a:buNone/>
              <a:defRPr sz="2400">
                <a:solidFill>
                  <a:schemeClr val="dk1"/>
                </a:solidFill>
              </a:defRPr>
            </a:lvl5pPr>
            <a:lvl6pPr lvl="5" indent="0">
              <a:spcBef>
                <a:spcPts val="0"/>
              </a:spcBef>
              <a:spcAft>
                <a:spcPts val="0"/>
              </a:spcAft>
              <a:buClr>
                <a:schemeClr val="dk1"/>
              </a:buClr>
              <a:buSzPts val="1400"/>
              <a:buFont typeface="Arial"/>
              <a:buNone/>
              <a:defRPr sz="2400">
                <a:solidFill>
                  <a:schemeClr val="dk1"/>
                </a:solidFill>
              </a:defRPr>
            </a:lvl6pPr>
            <a:lvl7pPr lvl="6" indent="0">
              <a:spcBef>
                <a:spcPts val="0"/>
              </a:spcBef>
              <a:spcAft>
                <a:spcPts val="0"/>
              </a:spcAft>
              <a:buClr>
                <a:schemeClr val="dk1"/>
              </a:buClr>
              <a:buSzPts val="1400"/>
              <a:buFont typeface="Arial"/>
              <a:buNone/>
              <a:defRPr sz="2400">
                <a:solidFill>
                  <a:schemeClr val="dk1"/>
                </a:solidFill>
              </a:defRPr>
            </a:lvl7pPr>
            <a:lvl8pPr lvl="7" indent="0">
              <a:spcBef>
                <a:spcPts val="0"/>
              </a:spcBef>
              <a:spcAft>
                <a:spcPts val="0"/>
              </a:spcAft>
              <a:buClr>
                <a:schemeClr val="dk1"/>
              </a:buClr>
              <a:buSzPts val="1400"/>
              <a:buFont typeface="Arial"/>
              <a:buNone/>
              <a:defRPr sz="2400">
                <a:solidFill>
                  <a:schemeClr val="dk1"/>
                </a:solidFill>
              </a:defRPr>
            </a:lvl8pPr>
            <a:lvl9pPr lvl="8" indent="0">
              <a:spcBef>
                <a:spcPts val="0"/>
              </a:spcBef>
              <a:spcAft>
                <a:spcPts val="0"/>
              </a:spcAft>
              <a:buClr>
                <a:schemeClr val="dk1"/>
              </a:buClr>
              <a:buSzPts val="1400"/>
              <a:buFont typeface="Arial"/>
              <a:buNone/>
              <a:defRPr sz="2400">
                <a:solidFill>
                  <a:schemeClr val="dk1"/>
                </a:solidFill>
              </a:defRPr>
            </a:lvl9pPr>
          </a:lstStyle>
          <a:p>
            <a:endParaRPr/>
          </a:p>
        </p:txBody>
      </p:sp>
      <p:sp>
        <p:nvSpPr>
          <p:cNvPr id="33" name="Google Shape;33;p7"/>
          <p:cNvSpPr txBox="1">
            <a:spLocks noGrp="1"/>
          </p:cNvSpPr>
          <p:nvPr>
            <p:ph type="body" idx="1"/>
          </p:nvPr>
        </p:nvSpPr>
        <p:spPr>
          <a:xfrm>
            <a:off x="311700" y="1389600"/>
            <a:ext cx="2808000" cy="2966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None/>
              <a:defRPr sz="1200" i="0" u="none" strike="noStrike" cap="none">
                <a:solidFill>
                  <a:schemeClr val="dk2"/>
                </a:solidFill>
              </a:defRPr>
            </a:lvl1pPr>
            <a:lvl2pPr marL="914400" marR="0" lvl="1" indent="-228600" algn="l" rtl="0">
              <a:lnSpc>
                <a:spcPct val="115000"/>
              </a:lnSpc>
              <a:spcBef>
                <a:spcPts val="1600"/>
              </a:spcBef>
              <a:spcAft>
                <a:spcPts val="0"/>
              </a:spcAft>
              <a:buClr>
                <a:schemeClr val="dk2"/>
              </a:buClr>
              <a:buSzPts val="1400"/>
              <a:buNone/>
              <a:defRPr sz="1200" i="0" u="none" strike="noStrike" cap="none">
                <a:solidFill>
                  <a:schemeClr val="dk2"/>
                </a:solidFill>
              </a:defRPr>
            </a:lvl2pPr>
            <a:lvl3pPr marL="1371600" marR="0" lvl="2" indent="-228600" algn="l" rtl="0">
              <a:lnSpc>
                <a:spcPct val="115000"/>
              </a:lnSpc>
              <a:spcBef>
                <a:spcPts val="1600"/>
              </a:spcBef>
              <a:spcAft>
                <a:spcPts val="0"/>
              </a:spcAft>
              <a:buClr>
                <a:schemeClr val="dk2"/>
              </a:buClr>
              <a:buSzPts val="1400"/>
              <a:buNone/>
              <a:defRPr sz="1200" i="0" u="none" strike="noStrike" cap="none">
                <a:solidFill>
                  <a:schemeClr val="dk2"/>
                </a:solidFill>
              </a:defRPr>
            </a:lvl3pPr>
            <a:lvl4pPr marL="1828800" marR="0" lvl="3" indent="-228600" algn="l" rtl="0">
              <a:lnSpc>
                <a:spcPct val="115000"/>
              </a:lnSpc>
              <a:spcBef>
                <a:spcPts val="1600"/>
              </a:spcBef>
              <a:spcAft>
                <a:spcPts val="0"/>
              </a:spcAft>
              <a:buClr>
                <a:schemeClr val="dk2"/>
              </a:buClr>
              <a:buSzPts val="1400"/>
              <a:buNone/>
              <a:defRPr sz="1200" i="0" u="none" strike="noStrike" cap="none">
                <a:solidFill>
                  <a:schemeClr val="dk2"/>
                </a:solidFill>
              </a:defRPr>
            </a:lvl4pPr>
            <a:lvl5pPr marL="2286000" marR="0" lvl="4" indent="-228600" algn="l" rtl="0">
              <a:lnSpc>
                <a:spcPct val="115000"/>
              </a:lnSpc>
              <a:spcBef>
                <a:spcPts val="1600"/>
              </a:spcBef>
              <a:spcAft>
                <a:spcPts val="0"/>
              </a:spcAft>
              <a:buClr>
                <a:schemeClr val="dk2"/>
              </a:buClr>
              <a:buSzPts val="1400"/>
              <a:buNone/>
              <a:defRPr sz="1200" i="0" u="none" strike="noStrike" cap="none">
                <a:solidFill>
                  <a:schemeClr val="dk2"/>
                </a:solidFill>
              </a:defRPr>
            </a:lvl5pPr>
            <a:lvl6pPr marL="2743200" marR="0" lvl="5" indent="-228600" algn="l" rtl="0">
              <a:lnSpc>
                <a:spcPct val="115000"/>
              </a:lnSpc>
              <a:spcBef>
                <a:spcPts val="1600"/>
              </a:spcBef>
              <a:spcAft>
                <a:spcPts val="0"/>
              </a:spcAft>
              <a:buClr>
                <a:schemeClr val="dk2"/>
              </a:buClr>
              <a:buSzPts val="1400"/>
              <a:buNone/>
              <a:defRPr sz="1200" i="0" u="none" strike="noStrike" cap="none">
                <a:solidFill>
                  <a:schemeClr val="dk2"/>
                </a:solidFill>
              </a:defRPr>
            </a:lvl6pPr>
            <a:lvl7pPr marL="3200400" marR="0" lvl="6" indent="-228600" algn="l" rtl="0">
              <a:lnSpc>
                <a:spcPct val="115000"/>
              </a:lnSpc>
              <a:spcBef>
                <a:spcPts val="1600"/>
              </a:spcBef>
              <a:spcAft>
                <a:spcPts val="0"/>
              </a:spcAft>
              <a:buClr>
                <a:schemeClr val="dk2"/>
              </a:buClr>
              <a:buSzPts val="1400"/>
              <a:buNone/>
              <a:defRPr sz="1200" i="0" u="none" strike="noStrike" cap="none">
                <a:solidFill>
                  <a:schemeClr val="dk2"/>
                </a:solidFill>
              </a:defRPr>
            </a:lvl7pPr>
            <a:lvl8pPr marL="3657600" marR="0" lvl="7" indent="-228600" algn="l" rtl="0">
              <a:lnSpc>
                <a:spcPct val="115000"/>
              </a:lnSpc>
              <a:spcBef>
                <a:spcPts val="1600"/>
              </a:spcBef>
              <a:spcAft>
                <a:spcPts val="0"/>
              </a:spcAft>
              <a:buClr>
                <a:schemeClr val="dk2"/>
              </a:buClr>
              <a:buSzPts val="1400"/>
              <a:buNone/>
              <a:defRPr sz="1200" i="0" u="none" strike="noStrike" cap="none">
                <a:solidFill>
                  <a:schemeClr val="dk2"/>
                </a:solidFill>
              </a:defRPr>
            </a:lvl8pPr>
            <a:lvl9pPr marL="4114800" marR="0" lvl="8" indent="-228600" algn="l" rtl="0">
              <a:lnSpc>
                <a:spcPct val="115000"/>
              </a:lnSpc>
              <a:spcBef>
                <a:spcPts val="1600"/>
              </a:spcBef>
              <a:spcAft>
                <a:spcPts val="1600"/>
              </a:spcAft>
              <a:buClr>
                <a:schemeClr val="dk2"/>
              </a:buClr>
              <a:buSzPts val="1400"/>
              <a:buNone/>
              <a:defRPr sz="1200" i="0" u="none" strike="noStrike" cap="none">
                <a:solidFill>
                  <a:schemeClr val="dk2"/>
                </a:solidFill>
              </a:defRPr>
            </a:lvl9pPr>
          </a:lstStyle>
          <a:p>
            <a:endParaRPr/>
          </a:p>
        </p:txBody>
      </p:sp>
      <p:sp>
        <p:nvSpPr>
          <p:cNvPr id="34" name="Google Shape;34;p7"/>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35" name="Google Shape;35;p7"/>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February</a:t>
            </a:r>
            <a:endParaRPr sz="1200" b="0">
              <a:latin typeface="Georgia"/>
              <a:ea typeface="Georgia"/>
              <a:cs typeface="Georgia"/>
              <a:sym typeface="Georg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450150"/>
            <a:ext cx="7982100" cy="4090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SzPts val="1400"/>
              <a:buNone/>
              <a:defRPr sz="4800" i="0" u="none" strike="noStrike" cap="none"/>
            </a:lvl1pPr>
            <a:lvl2pPr lvl="1" indent="0">
              <a:spcBef>
                <a:spcPts val="0"/>
              </a:spcBef>
              <a:spcAft>
                <a:spcPts val="0"/>
              </a:spcAft>
              <a:buClr>
                <a:srgbClr val="C03640"/>
              </a:buClr>
              <a:buSzPts val="1400"/>
              <a:buFont typeface="Arial"/>
              <a:buNone/>
              <a:defRPr sz="4800">
                <a:solidFill>
                  <a:srgbClr val="C03640"/>
                </a:solidFill>
              </a:defRPr>
            </a:lvl2pPr>
            <a:lvl3pPr lvl="2" indent="0">
              <a:spcBef>
                <a:spcPts val="0"/>
              </a:spcBef>
              <a:spcAft>
                <a:spcPts val="0"/>
              </a:spcAft>
              <a:buClr>
                <a:srgbClr val="C03640"/>
              </a:buClr>
              <a:buSzPts val="1400"/>
              <a:buFont typeface="Arial"/>
              <a:buNone/>
              <a:defRPr sz="4800">
                <a:solidFill>
                  <a:srgbClr val="C03640"/>
                </a:solidFill>
              </a:defRPr>
            </a:lvl3pPr>
            <a:lvl4pPr lvl="3" indent="0">
              <a:spcBef>
                <a:spcPts val="0"/>
              </a:spcBef>
              <a:spcAft>
                <a:spcPts val="0"/>
              </a:spcAft>
              <a:buClr>
                <a:srgbClr val="C03640"/>
              </a:buClr>
              <a:buSzPts val="1400"/>
              <a:buFont typeface="Arial"/>
              <a:buNone/>
              <a:defRPr sz="4800">
                <a:solidFill>
                  <a:srgbClr val="C03640"/>
                </a:solidFill>
              </a:defRPr>
            </a:lvl4pPr>
            <a:lvl5pPr lvl="4" indent="0">
              <a:spcBef>
                <a:spcPts val="0"/>
              </a:spcBef>
              <a:spcAft>
                <a:spcPts val="0"/>
              </a:spcAft>
              <a:buClr>
                <a:srgbClr val="C03640"/>
              </a:buClr>
              <a:buSzPts val="1400"/>
              <a:buFont typeface="Arial"/>
              <a:buNone/>
              <a:defRPr sz="4800">
                <a:solidFill>
                  <a:srgbClr val="C03640"/>
                </a:solidFill>
              </a:defRPr>
            </a:lvl5pPr>
            <a:lvl6pPr lvl="5" indent="0">
              <a:spcBef>
                <a:spcPts val="0"/>
              </a:spcBef>
              <a:spcAft>
                <a:spcPts val="0"/>
              </a:spcAft>
              <a:buClr>
                <a:srgbClr val="C03640"/>
              </a:buClr>
              <a:buSzPts val="1400"/>
              <a:buFont typeface="Arial"/>
              <a:buNone/>
              <a:defRPr sz="4800">
                <a:solidFill>
                  <a:srgbClr val="C03640"/>
                </a:solidFill>
              </a:defRPr>
            </a:lvl6pPr>
            <a:lvl7pPr lvl="6" indent="0">
              <a:spcBef>
                <a:spcPts val="0"/>
              </a:spcBef>
              <a:spcAft>
                <a:spcPts val="0"/>
              </a:spcAft>
              <a:buClr>
                <a:srgbClr val="C03640"/>
              </a:buClr>
              <a:buSzPts val="1400"/>
              <a:buFont typeface="Arial"/>
              <a:buNone/>
              <a:defRPr sz="4800">
                <a:solidFill>
                  <a:srgbClr val="C03640"/>
                </a:solidFill>
              </a:defRPr>
            </a:lvl7pPr>
            <a:lvl8pPr lvl="7" indent="0">
              <a:spcBef>
                <a:spcPts val="0"/>
              </a:spcBef>
              <a:spcAft>
                <a:spcPts val="0"/>
              </a:spcAft>
              <a:buClr>
                <a:srgbClr val="C03640"/>
              </a:buClr>
              <a:buSzPts val="1400"/>
              <a:buFont typeface="Arial"/>
              <a:buNone/>
              <a:defRPr sz="4800">
                <a:solidFill>
                  <a:srgbClr val="C03640"/>
                </a:solidFill>
              </a:defRPr>
            </a:lvl8pPr>
            <a:lvl9pPr lvl="8" indent="0">
              <a:spcBef>
                <a:spcPts val="0"/>
              </a:spcBef>
              <a:spcAft>
                <a:spcPts val="0"/>
              </a:spcAft>
              <a:buClr>
                <a:srgbClr val="C03640"/>
              </a:buClr>
              <a:buSzPts val="1400"/>
              <a:buFont typeface="Arial"/>
              <a:buNone/>
              <a:defRPr sz="4800">
                <a:solidFill>
                  <a:srgbClr val="C03640"/>
                </a:solidFill>
              </a:defRPr>
            </a:lvl9pPr>
          </a:lstStyle>
          <a:p>
            <a:endParaRPr/>
          </a:p>
        </p:txBody>
      </p:sp>
      <p:sp>
        <p:nvSpPr>
          <p:cNvPr id="38" name="Google Shape;38;p8"/>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39" name="Google Shape;39;p8"/>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February</a:t>
            </a:r>
            <a:endParaRPr sz="1200" b="0">
              <a:latin typeface="Georgia"/>
              <a:ea typeface="Georgia"/>
              <a:cs typeface="Georgia"/>
              <a:sym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p:nvPr/>
        </p:nvSpPr>
        <p:spPr>
          <a:xfrm>
            <a:off x="4572000" y="-125"/>
            <a:ext cx="4572000" cy="5143500"/>
          </a:xfrm>
          <a:prstGeom prst="rect">
            <a:avLst/>
          </a:prstGeom>
          <a:solidFill>
            <a:srgbClr val="FAF5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2" name="Google Shape;42;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SzPts val="1400"/>
              <a:buNone/>
              <a:defRPr sz="4200" i="0" u="none" strike="noStrike" cap="none"/>
            </a:lvl1pPr>
            <a:lvl2pPr lvl="1" indent="0" algn="ctr">
              <a:spcBef>
                <a:spcPts val="0"/>
              </a:spcBef>
              <a:spcAft>
                <a:spcPts val="0"/>
              </a:spcAft>
              <a:buClr>
                <a:srgbClr val="C03640"/>
              </a:buClr>
              <a:buSzPts val="1400"/>
              <a:buFont typeface="Arial"/>
              <a:buNone/>
              <a:defRPr sz="4200">
                <a:solidFill>
                  <a:srgbClr val="C03640"/>
                </a:solidFill>
              </a:defRPr>
            </a:lvl2pPr>
            <a:lvl3pPr lvl="2" indent="0" algn="ctr">
              <a:spcBef>
                <a:spcPts val="0"/>
              </a:spcBef>
              <a:spcAft>
                <a:spcPts val="0"/>
              </a:spcAft>
              <a:buClr>
                <a:srgbClr val="C03640"/>
              </a:buClr>
              <a:buSzPts val="1400"/>
              <a:buFont typeface="Arial"/>
              <a:buNone/>
              <a:defRPr sz="4200">
                <a:solidFill>
                  <a:srgbClr val="C03640"/>
                </a:solidFill>
              </a:defRPr>
            </a:lvl3pPr>
            <a:lvl4pPr lvl="3" indent="0" algn="ctr">
              <a:spcBef>
                <a:spcPts val="0"/>
              </a:spcBef>
              <a:spcAft>
                <a:spcPts val="0"/>
              </a:spcAft>
              <a:buClr>
                <a:srgbClr val="C03640"/>
              </a:buClr>
              <a:buSzPts val="1400"/>
              <a:buFont typeface="Arial"/>
              <a:buNone/>
              <a:defRPr sz="4200">
                <a:solidFill>
                  <a:srgbClr val="C03640"/>
                </a:solidFill>
              </a:defRPr>
            </a:lvl4pPr>
            <a:lvl5pPr lvl="4" indent="0" algn="ctr">
              <a:spcBef>
                <a:spcPts val="0"/>
              </a:spcBef>
              <a:spcAft>
                <a:spcPts val="0"/>
              </a:spcAft>
              <a:buClr>
                <a:srgbClr val="C03640"/>
              </a:buClr>
              <a:buSzPts val="1400"/>
              <a:buFont typeface="Arial"/>
              <a:buNone/>
              <a:defRPr sz="4200">
                <a:solidFill>
                  <a:srgbClr val="C03640"/>
                </a:solidFill>
              </a:defRPr>
            </a:lvl5pPr>
            <a:lvl6pPr lvl="5" indent="0" algn="ctr">
              <a:spcBef>
                <a:spcPts val="0"/>
              </a:spcBef>
              <a:spcAft>
                <a:spcPts val="0"/>
              </a:spcAft>
              <a:buClr>
                <a:srgbClr val="C03640"/>
              </a:buClr>
              <a:buSzPts val="1400"/>
              <a:buFont typeface="Arial"/>
              <a:buNone/>
              <a:defRPr sz="4200">
                <a:solidFill>
                  <a:srgbClr val="C03640"/>
                </a:solidFill>
              </a:defRPr>
            </a:lvl6pPr>
            <a:lvl7pPr lvl="6" indent="0" algn="ctr">
              <a:spcBef>
                <a:spcPts val="0"/>
              </a:spcBef>
              <a:spcAft>
                <a:spcPts val="0"/>
              </a:spcAft>
              <a:buClr>
                <a:srgbClr val="C03640"/>
              </a:buClr>
              <a:buSzPts val="1400"/>
              <a:buFont typeface="Arial"/>
              <a:buNone/>
              <a:defRPr sz="4200">
                <a:solidFill>
                  <a:srgbClr val="C03640"/>
                </a:solidFill>
              </a:defRPr>
            </a:lvl7pPr>
            <a:lvl8pPr lvl="7" indent="0" algn="ctr">
              <a:spcBef>
                <a:spcPts val="0"/>
              </a:spcBef>
              <a:spcAft>
                <a:spcPts val="0"/>
              </a:spcAft>
              <a:buClr>
                <a:srgbClr val="C03640"/>
              </a:buClr>
              <a:buSzPts val="1400"/>
              <a:buFont typeface="Arial"/>
              <a:buNone/>
              <a:defRPr sz="4200">
                <a:solidFill>
                  <a:srgbClr val="C03640"/>
                </a:solidFill>
              </a:defRPr>
            </a:lvl8pPr>
            <a:lvl9pPr lvl="8" indent="0" algn="ctr">
              <a:spcBef>
                <a:spcPts val="0"/>
              </a:spcBef>
              <a:spcAft>
                <a:spcPts val="0"/>
              </a:spcAft>
              <a:buClr>
                <a:srgbClr val="C03640"/>
              </a:buClr>
              <a:buSzPts val="1400"/>
              <a:buFont typeface="Arial"/>
              <a:buNone/>
              <a:defRPr sz="4200">
                <a:solidFill>
                  <a:srgbClr val="C03640"/>
                </a:solidFill>
              </a:defRPr>
            </a:lvl9pPr>
          </a:lstStyle>
          <a:p>
            <a:endParaRPr/>
          </a:p>
        </p:txBody>
      </p:sp>
      <p:sp>
        <p:nvSpPr>
          <p:cNvPr id="43" name="Google Shape;43;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chemeClr val="dk2"/>
              </a:buClr>
              <a:buSzPts val="1400"/>
              <a:buNone/>
              <a:defRPr sz="2100" i="0" u="none" strike="noStrike" cap="none">
                <a:solidFill>
                  <a:schemeClr val="dk2"/>
                </a:solidFill>
              </a:defRPr>
            </a:lvl1pPr>
            <a:lvl2pPr marL="0" marR="0" lvl="1"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2pPr>
            <a:lvl3pPr marL="0" marR="0" lvl="2"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3pPr>
            <a:lvl4pPr marL="0" marR="0" lvl="3"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4pPr>
            <a:lvl5pPr marL="0" marR="0" lvl="4"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5pPr>
            <a:lvl6pPr marL="0" marR="0" lvl="5"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6pPr>
            <a:lvl7pPr marL="0" marR="0" lvl="6"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7pPr>
            <a:lvl8pPr marL="0" marR="0" lvl="7"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8pPr>
            <a:lvl9pPr marL="0" marR="0" lvl="8" indent="0" algn="ctr" rtl="0">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9pPr>
          </a:lstStyle>
          <a:p>
            <a:endParaRPr/>
          </a:p>
        </p:txBody>
      </p:sp>
      <p:sp>
        <p:nvSpPr>
          <p:cNvPr id="44" name="Google Shape;44;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15000"/>
              </a:lnSpc>
              <a:spcBef>
                <a:spcPts val="0"/>
              </a:spcBef>
              <a:spcAft>
                <a:spcPts val="0"/>
              </a:spcAft>
              <a:buClr>
                <a:schemeClr val="dk2"/>
              </a:buClr>
              <a:buSzPts val="1400"/>
              <a:buNone/>
              <a:defRPr sz="1800" i="0" u="none" strike="noStrike" cap="none">
                <a:solidFill>
                  <a:schemeClr val="dk2"/>
                </a:solidFill>
              </a:defRPr>
            </a:lvl1pPr>
            <a:lvl2pPr marL="914400" marR="0" lvl="1" indent="-228600" algn="l" rtl="0">
              <a:lnSpc>
                <a:spcPct val="115000"/>
              </a:lnSpc>
              <a:spcBef>
                <a:spcPts val="1600"/>
              </a:spcBef>
              <a:spcAft>
                <a:spcPts val="0"/>
              </a:spcAft>
              <a:buClr>
                <a:schemeClr val="dk2"/>
              </a:buClr>
              <a:buSzPts val="1400"/>
              <a:buNone/>
              <a:defRPr sz="1400" i="0" u="none" strike="noStrike" cap="none">
                <a:solidFill>
                  <a:schemeClr val="dk2"/>
                </a:solidFill>
              </a:defRPr>
            </a:lvl2pPr>
            <a:lvl3pPr marL="1371600" marR="0" lvl="2" indent="-228600" algn="l" rtl="0">
              <a:lnSpc>
                <a:spcPct val="115000"/>
              </a:lnSpc>
              <a:spcBef>
                <a:spcPts val="1600"/>
              </a:spcBef>
              <a:spcAft>
                <a:spcPts val="0"/>
              </a:spcAft>
              <a:buClr>
                <a:schemeClr val="dk2"/>
              </a:buClr>
              <a:buSzPts val="1400"/>
              <a:buNone/>
              <a:defRPr sz="1400" i="0" u="none" strike="noStrike" cap="none">
                <a:solidFill>
                  <a:schemeClr val="dk2"/>
                </a:solidFill>
              </a:defRPr>
            </a:lvl3pPr>
            <a:lvl4pPr marL="1828800" marR="0" lvl="3" indent="-228600" algn="l" rtl="0">
              <a:lnSpc>
                <a:spcPct val="115000"/>
              </a:lnSpc>
              <a:spcBef>
                <a:spcPts val="1600"/>
              </a:spcBef>
              <a:spcAft>
                <a:spcPts val="0"/>
              </a:spcAft>
              <a:buClr>
                <a:schemeClr val="dk2"/>
              </a:buClr>
              <a:buSzPts val="1400"/>
              <a:buNone/>
              <a:defRPr sz="1400" i="0" u="none" strike="noStrike" cap="none">
                <a:solidFill>
                  <a:schemeClr val="dk2"/>
                </a:solidFill>
              </a:defRPr>
            </a:lvl4pPr>
            <a:lvl5pPr marL="2286000" marR="0" lvl="4" indent="-228600" algn="l" rtl="0">
              <a:lnSpc>
                <a:spcPct val="115000"/>
              </a:lnSpc>
              <a:spcBef>
                <a:spcPts val="1600"/>
              </a:spcBef>
              <a:spcAft>
                <a:spcPts val="0"/>
              </a:spcAft>
              <a:buClr>
                <a:schemeClr val="dk2"/>
              </a:buClr>
              <a:buSzPts val="1400"/>
              <a:buNone/>
              <a:defRPr sz="1400" i="0" u="none" strike="noStrike" cap="none">
                <a:solidFill>
                  <a:schemeClr val="dk2"/>
                </a:solidFill>
              </a:defRPr>
            </a:lvl5pPr>
            <a:lvl6pPr marL="2743200" marR="0" lvl="5" indent="-228600" algn="l" rtl="0">
              <a:lnSpc>
                <a:spcPct val="115000"/>
              </a:lnSpc>
              <a:spcBef>
                <a:spcPts val="1600"/>
              </a:spcBef>
              <a:spcAft>
                <a:spcPts val="0"/>
              </a:spcAft>
              <a:buClr>
                <a:schemeClr val="dk2"/>
              </a:buClr>
              <a:buSzPts val="1400"/>
              <a:buNone/>
              <a:defRPr sz="1400" i="0" u="none" strike="noStrike" cap="none">
                <a:solidFill>
                  <a:schemeClr val="dk2"/>
                </a:solidFill>
              </a:defRPr>
            </a:lvl6pPr>
            <a:lvl7pPr marL="3200400" marR="0" lvl="6" indent="-228600" algn="l" rtl="0">
              <a:lnSpc>
                <a:spcPct val="115000"/>
              </a:lnSpc>
              <a:spcBef>
                <a:spcPts val="1600"/>
              </a:spcBef>
              <a:spcAft>
                <a:spcPts val="0"/>
              </a:spcAft>
              <a:buClr>
                <a:schemeClr val="dk2"/>
              </a:buClr>
              <a:buSzPts val="1400"/>
              <a:buNone/>
              <a:defRPr sz="1400" i="0" u="none" strike="noStrike" cap="none">
                <a:solidFill>
                  <a:schemeClr val="dk2"/>
                </a:solidFill>
              </a:defRPr>
            </a:lvl7pPr>
            <a:lvl8pPr marL="3657600" marR="0" lvl="7" indent="-228600" algn="l" rtl="0">
              <a:lnSpc>
                <a:spcPct val="115000"/>
              </a:lnSpc>
              <a:spcBef>
                <a:spcPts val="1600"/>
              </a:spcBef>
              <a:spcAft>
                <a:spcPts val="0"/>
              </a:spcAft>
              <a:buClr>
                <a:schemeClr val="dk2"/>
              </a:buClr>
              <a:buSzPts val="1400"/>
              <a:buNone/>
              <a:defRPr sz="1400" i="0" u="none" strike="noStrike" cap="none">
                <a:solidFill>
                  <a:schemeClr val="dk2"/>
                </a:solidFill>
              </a:defRPr>
            </a:lvl8pPr>
            <a:lvl9pPr marL="4114800" marR="0" lvl="8" indent="-228600" algn="l" rtl="0">
              <a:lnSpc>
                <a:spcPct val="115000"/>
              </a:lnSpc>
              <a:spcBef>
                <a:spcPts val="1600"/>
              </a:spcBef>
              <a:spcAft>
                <a:spcPts val="1600"/>
              </a:spcAft>
              <a:buClr>
                <a:schemeClr val="dk2"/>
              </a:buClr>
              <a:buSzPts val="1400"/>
              <a:buNone/>
              <a:defRPr sz="1400" i="0" u="none" strike="noStrike" cap="none">
                <a:solidFill>
                  <a:schemeClr val="dk2"/>
                </a:solidFill>
              </a:defRPr>
            </a:lvl9pPr>
          </a:lstStyle>
          <a:p>
            <a:endParaRPr/>
          </a:p>
        </p:txBody>
      </p:sp>
      <p:sp>
        <p:nvSpPr>
          <p:cNvPr id="45" name="Google Shape;45;p9"/>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chemeClr val="dk2"/>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9"/>
          <p:cNvSpPr txBox="1">
            <a:spLocks noGrp="1"/>
          </p:cNvSpPr>
          <p:nvPr>
            <p:ph type="sldNum" idx="3"/>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February</a:t>
            </a:r>
            <a:endParaRPr sz="1200" b="0">
              <a:latin typeface="Georgia"/>
              <a:ea typeface="Georgia"/>
              <a:cs typeface="Georgia"/>
              <a:sym typeface="Georg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acred image slide">
  <p:cSld name="Sacred image slide">
    <p:spTree>
      <p:nvGrpSpPr>
        <p:cNvPr id="1" name="Shape 47"/>
        <p:cNvGrpSpPr/>
        <p:nvPr/>
      </p:nvGrpSpPr>
      <p:grpSpPr>
        <a:xfrm>
          <a:off x="0" y="0"/>
          <a:ext cx="0" cy="0"/>
          <a:chOff x="0" y="0"/>
          <a:chExt cx="0" cy="0"/>
        </a:xfrm>
      </p:grpSpPr>
      <p:pic>
        <p:nvPicPr>
          <p:cNvPr id="48" name="Google Shape;48;p10" descr="Creation of Adam by Michelangelo.jpg"/>
          <p:cNvPicPr preferRelativeResize="0"/>
          <p:nvPr/>
        </p:nvPicPr>
        <p:blipFill rotWithShape="1">
          <a:blip r:embed="rId2">
            <a:alphaModFix/>
          </a:blip>
          <a:srcRect t="3166"/>
          <a:stretch/>
        </p:blipFill>
        <p:spPr>
          <a:xfrm>
            <a:off x="905624" y="512974"/>
            <a:ext cx="7332751" cy="3222100"/>
          </a:xfrm>
          <a:prstGeom prst="rect">
            <a:avLst/>
          </a:prstGeom>
          <a:noFill/>
          <a:ln w="19050" cap="flat" cmpd="sng">
            <a:solidFill>
              <a:srgbClr val="FAF5EA"/>
            </a:solidFill>
            <a:prstDash val="solid"/>
            <a:round/>
            <a:headEnd type="none" w="sm" len="sm"/>
            <a:tailEnd type="none" w="sm" len="sm"/>
          </a:ln>
        </p:spPr>
      </p:pic>
      <p:sp>
        <p:nvSpPr>
          <p:cNvPr id="49" name="Google Shape;49;p10"/>
          <p:cNvSpPr txBox="1">
            <a:spLocks noGrp="1"/>
          </p:cNvSpPr>
          <p:nvPr>
            <p:ph type="body" idx="1"/>
          </p:nvPr>
        </p:nvSpPr>
        <p:spPr>
          <a:xfrm>
            <a:off x="905625" y="3814525"/>
            <a:ext cx="7332900" cy="543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None/>
              <a:defRPr sz="1800" i="0" u="none" strike="noStrike" cap="none">
                <a:solidFill>
                  <a:schemeClr val="dk2"/>
                </a:solidFill>
              </a:defRPr>
            </a:lvl1pPr>
            <a:lvl2pPr marL="914400" marR="0" lvl="1" indent="-228600" algn="l" rtl="0">
              <a:lnSpc>
                <a:spcPct val="115000"/>
              </a:lnSpc>
              <a:spcBef>
                <a:spcPts val="1600"/>
              </a:spcBef>
              <a:spcAft>
                <a:spcPts val="0"/>
              </a:spcAft>
              <a:buClr>
                <a:schemeClr val="dk2"/>
              </a:buClr>
              <a:buSzPts val="1400"/>
              <a:buNone/>
              <a:defRPr sz="1400" i="0" u="none" strike="noStrike" cap="none">
                <a:solidFill>
                  <a:schemeClr val="dk2"/>
                </a:solidFill>
              </a:defRPr>
            </a:lvl2pPr>
            <a:lvl3pPr marL="1371600" marR="0" lvl="2" indent="-228600" algn="l" rtl="0">
              <a:lnSpc>
                <a:spcPct val="115000"/>
              </a:lnSpc>
              <a:spcBef>
                <a:spcPts val="1600"/>
              </a:spcBef>
              <a:spcAft>
                <a:spcPts val="0"/>
              </a:spcAft>
              <a:buClr>
                <a:schemeClr val="dk2"/>
              </a:buClr>
              <a:buSzPts val="1400"/>
              <a:buNone/>
              <a:defRPr sz="1400" i="0" u="none" strike="noStrike" cap="none">
                <a:solidFill>
                  <a:schemeClr val="dk2"/>
                </a:solidFill>
              </a:defRPr>
            </a:lvl3pPr>
            <a:lvl4pPr marL="1828800" marR="0" lvl="3" indent="-228600" algn="l" rtl="0">
              <a:lnSpc>
                <a:spcPct val="115000"/>
              </a:lnSpc>
              <a:spcBef>
                <a:spcPts val="1600"/>
              </a:spcBef>
              <a:spcAft>
                <a:spcPts val="0"/>
              </a:spcAft>
              <a:buClr>
                <a:schemeClr val="dk2"/>
              </a:buClr>
              <a:buSzPts val="1400"/>
              <a:buNone/>
              <a:defRPr sz="1400" i="0" u="none" strike="noStrike" cap="none">
                <a:solidFill>
                  <a:schemeClr val="dk2"/>
                </a:solidFill>
              </a:defRPr>
            </a:lvl4pPr>
            <a:lvl5pPr marL="2286000" marR="0" lvl="4" indent="-228600" algn="l" rtl="0">
              <a:lnSpc>
                <a:spcPct val="115000"/>
              </a:lnSpc>
              <a:spcBef>
                <a:spcPts val="1600"/>
              </a:spcBef>
              <a:spcAft>
                <a:spcPts val="0"/>
              </a:spcAft>
              <a:buClr>
                <a:schemeClr val="dk2"/>
              </a:buClr>
              <a:buSzPts val="1400"/>
              <a:buNone/>
              <a:defRPr sz="1400" i="0" u="none" strike="noStrike" cap="none">
                <a:solidFill>
                  <a:schemeClr val="dk2"/>
                </a:solidFill>
              </a:defRPr>
            </a:lvl5pPr>
            <a:lvl6pPr marL="2743200" marR="0" lvl="5" indent="-228600" algn="l" rtl="0">
              <a:lnSpc>
                <a:spcPct val="115000"/>
              </a:lnSpc>
              <a:spcBef>
                <a:spcPts val="1600"/>
              </a:spcBef>
              <a:spcAft>
                <a:spcPts val="0"/>
              </a:spcAft>
              <a:buClr>
                <a:schemeClr val="dk2"/>
              </a:buClr>
              <a:buSzPts val="1400"/>
              <a:buNone/>
              <a:defRPr sz="1400" i="0" u="none" strike="noStrike" cap="none">
                <a:solidFill>
                  <a:schemeClr val="dk2"/>
                </a:solidFill>
              </a:defRPr>
            </a:lvl6pPr>
            <a:lvl7pPr marL="3200400" marR="0" lvl="6" indent="-228600" algn="l" rtl="0">
              <a:lnSpc>
                <a:spcPct val="115000"/>
              </a:lnSpc>
              <a:spcBef>
                <a:spcPts val="1600"/>
              </a:spcBef>
              <a:spcAft>
                <a:spcPts val="0"/>
              </a:spcAft>
              <a:buClr>
                <a:schemeClr val="dk2"/>
              </a:buClr>
              <a:buSzPts val="1400"/>
              <a:buNone/>
              <a:defRPr sz="1400" i="0" u="none" strike="noStrike" cap="none">
                <a:solidFill>
                  <a:schemeClr val="dk2"/>
                </a:solidFill>
              </a:defRPr>
            </a:lvl7pPr>
            <a:lvl8pPr marL="3657600" marR="0" lvl="7" indent="-228600" algn="l" rtl="0">
              <a:lnSpc>
                <a:spcPct val="115000"/>
              </a:lnSpc>
              <a:spcBef>
                <a:spcPts val="1600"/>
              </a:spcBef>
              <a:spcAft>
                <a:spcPts val="0"/>
              </a:spcAft>
              <a:buClr>
                <a:schemeClr val="dk2"/>
              </a:buClr>
              <a:buSzPts val="1400"/>
              <a:buNone/>
              <a:defRPr sz="1400" i="0" u="none" strike="noStrike" cap="none">
                <a:solidFill>
                  <a:schemeClr val="dk2"/>
                </a:solidFill>
              </a:defRPr>
            </a:lvl8pPr>
            <a:lvl9pPr marL="4114800" marR="0" lvl="8" indent="-228600" algn="l" rtl="0">
              <a:lnSpc>
                <a:spcPct val="115000"/>
              </a:lnSpc>
              <a:spcBef>
                <a:spcPts val="1600"/>
              </a:spcBef>
              <a:spcAft>
                <a:spcPts val="1600"/>
              </a:spcAft>
              <a:buClr>
                <a:schemeClr val="dk2"/>
              </a:buClr>
              <a:buSzPts val="1400"/>
              <a:buNone/>
              <a:defRPr sz="1400" i="0" u="none" strike="noStrike" cap="none">
                <a:solidFill>
                  <a:schemeClr val="dk2"/>
                </a:solidFill>
              </a:defRPr>
            </a:lvl9pPr>
          </a:lstStyle>
          <a:p>
            <a:endParaRPr/>
          </a:p>
        </p:txBody>
      </p:sp>
      <p:sp>
        <p:nvSpPr>
          <p:cNvPr id="50" name="Google Shape;50;p10"/>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51" name="Google Shape;51;p10"/>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a:lvl1pPr>
            <a:lvl2pPr marL="0" marR="0" lvl="1" indent="0" algn="l" rtl="0">
              <a:lnSpc>
                <a:spcPct val="100000"/>
              </a:lnSpc>
              <a:spcBef>
                <a:spcPts val="0"/>
              </a:spcBef>
              <a:spcAft>
                <a:spcPts val="0"/>
              </a:spcAft>
              <a:buClr>
                <a:srgbClr val="FAF5EA"/>
              </a:buClr>
              <a:buFont typeface="Quicksand"/>
              <a:buNone/>
              <a:defRPr/>
            </a:lvl2pPr>
            <a:lvl3pPr marL="0" marR="0" lvl="2" indent="0" algn="l" rtl="0">
              <a:lnSpc>
                <a:spcPct val="100000"/>
              </a:lnSpc>
              <a:spcBef>
                <a:spcPts val="0"/>
              </a:spcBef>
              <a:spcAft>
                <a:spcPts val="0"/>
              </a:spcAft>
              <a:buClr>
                <a:srgbClr val="FAF5EA"/>
              </a:buClr>
              <a:buFont typeface="Quicksand"/>
              <a:buNone/>
              <a:defRPr/>
            </a:lvl3pPr>
            <a:lvl4pPr marL="0" marR="0" lvl="3" indent="0" algn="l" rtl="0">
              <a:lnSpc>
                <a:spcPct val="100000"/>
              </a:lnSpc>
              <a:spcBef>
                <a:spcPts val="0"/>
              </a:spcBef>
              <a:spcAft>
                <a:spcPts val="0"/>
              </a:spcAft>
              <a:buClr>
                <a:srgbClr val="FAF5EA"/>
              </a:buClr>
              <a:buFont typeface="Quicksand"/>
              <a:buNone/>
              <a:defRPr/>
            </a:lvl4pPr>
            <a:lvl5pPr marL="0" marR="0" lvl="4" indent="0" algn="l" rtl="0">
              <a:lnSpc>
                <a:spcPct val="100000"/>
              </a:lnSpc>
              <a:spcBef>
                <a:spcPts val="0"/>
              </a:spcBef>
              <a:spcAft>
                <a:spcPts val="0"/>
              </a:spcAft>
              <a:buClr>
                <a:srgbClr val="FAF5EA"/>
              </a:buClr>
              <a:buFont typeface="Quicksand"/>
              <a:buNone/>
              <a:defRPr/>
            </a:lvl5pPr>
            <a:lvl6pPr marL="0" marR="0" lvl="5" indent="0" algn="l" rtl="0">
              <a:lnSpc>
                <a:spcPct val="100000"/>
              </a:lnSpc>
              <a:spcBef>
                <a:spcPts val="0"/>
              </a:spcBef>
              <a:spcAft>
                <a:spcPts val="0"/>
              </a:spcAft>
              <a:buClr>
                <a:srgbClr val="FAF5EA"/>
              </a:buClr>
              <a:buFont typeface="Quicksand"/>
              <a:buNone/>
              <a:defRPr/>
            </a:lvl6pPr>
            <a:lvl7pPr marL="0" marR="0" lvl="6" indent="0" algn="l" rtl="0">
              <a:lnSpc>
                <a:spcPct val="100000"/>
              </a:lnSpc>
              <a:spcBef>
                <a:spcPts val="0"/>
              </a:spcBef>
              <a:spcAft>
                <a:spcPts val="0"/>
              </a:spcAft>
              <a:buClr>
                <a:srgbClr val="FAF5EA"/>
              </a:buClr>
              <a:buFont typeface="Quicksand"/>
              <a:buNone/>
              <a:defRPr/>
            </a:lvl7pPr>
            <a:lvl8pPr marL="0" marR="0" lvl="7" indent="0" algn="l" rtl="0">
              <a:lnSpc>
                <a:spcPct val="100000"/>
              </a:lnSpc>
              <a:spcBef>
                <a:spcPts val="0"/>
              </a:spcBef>
              <a:spcAft>
                <a:spcPts val="0"/>
              </a:spcAft>
              <a:buClr>
                <a:srgbClr val="FAF5EA"/>
              </a:buClr>
              <a:buFont typeface="Quicksand"/>
              <a:buNone/>
              <a:defRPr/>
            </a:lvl8pPr>
            <a:lvl9pPr marL="0" marR="0" lvl="8" indent="0" algn="l" rtl="0">
              <a:lnSpc>
                <a:spcPct val="100000"/>
              </a:lnSpc>
              <a:spcBef>
                <a:spcPts val="0"/>
              </a:spcBef>
              <a:spcAft>
                <a:spcPts val="0"/>
              </a:spcAft>
              <a:buClr>
                <a:srgbClr val="FAF5EA"/>
              </a:buClr>
              <a:buFont typeface="Quicksand"/>
              <a:buNone/>
              <a:defRPr/>
            </a:lvl9p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February</a:t>
            </a:r>
            <a:endParaRPr sz="1200" b="0">
              <a:latin typeface="Georgia"/>
              <a:ea typeface="Georgia"/>
              <a:cs typeface="Georgia"/>
              <a:sym typeface="Georgi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Clr>
                <a:srgbClr val="E86929"/>
              </a:buClr>
              <a:buSzPts val="1400"/>
              <a:buFont typeface="Georgia"/>
              <a:buNone/>
              <a:defRPr sz="3200" i="0" u="none" strike="noStrike" cap="none">
                <a:solidFill>
                  <a:srgbClr val="E86929"/>
                </a:solidFill>
                <a:latin typeface="Georgia"/>
                <a:ea typeface="Georgia"/>
                <a:cs typeface="Georgia"/>
                <a:sym typeface="Georgia"/>
              </a:defRPr>
            </a:lvl1pPr>
            <a:lvl2pPr lvl="1" indent="0">
              <a:spcBef>
                <a:spcPts val="0"/>
              </a:spcBef>
              <a:spcAft>
                <a:spcPts val="0"/>
              </a:spcAft>
              <a:buClr>
                <a:schemeClr val="dk1"/>
              </a:buClr>
              <a:buSzPts val="1400"/>
              <a:buFont typeface="Arial"/>
              <a:buNone/>
              <a:defRPr sz="2800">
                <a:solidFill>
                  <a:schemeClr val="dk1"/>
                </a:solidFill>
              </a:defRPr>
            </a:lvl2pPr>
            <a:lvl3pPr lvl="2" indent="0">
              <a:spcBef>
                <a:spcPts val="0"/>
              </a:spcBef>
              <a:spcAft>
                <a:spcPts val="0"/>
              </a:spcAft>
              <a:buClr>
                <a:schemeClr val="dk1"/>
              </a:buClr>
              <a:buSzPts val="1400"/>
              <a:buFont typeface="Arial"/>
              <a:buNone/>
              <a:defRPr sz="2800">
                <a:solidFill>
                  <a:schemeClr val="dk1"/>
                </a:solidFill>
              </a:defRPr>
            </a:lvl3pPr>
            <a:lvl4pPr lvl="3" indent="0">
              <a:spcBef>
                <a:spcPts val="0"/>
              </a:spcBef>
              <a:spcAft>
                <a:spcPts val="0"/>
              </a:spcAft>
              <a:buClr>
                <a:schemeClr val="dk1"/>
              </a:buClr>
              <a:buSzPts val="1400"/>
              <a:buFont typeface="Arial"/>
              <a:buNone/>
              <a:defRPr sz="2800">
                <a:solidFill>
                  <a:schemeClr val="dk1"/>
                </a:solidFill>
              </a:defRPr>
            </a:lvl4pPr>
            <a:lvl5pPr lvl="4" indent="0">
              <a:spcBef>
                <a:spcPts val="0"/>
              </a:spcBef>
              <a:spcAft>
                <a:spcPts val="0"/>
              </a:spcAft>
              <a:buClr>
                <a:schemeClr val="dk1"/>
              </a:buClr>
              <a:buSzPts val="1400"/>
              <a:buFont typeface="Arial"/>
              <a:buNone/>
              <a:defRPr sz="2800">
                <a:solidFill>
                  <a:schemeClr val="dk1"/>
                </a:solidFill>
              </a:defRPr>
            </a:lvl5pPr>
            <a:lvl6pPr lvl="5" indent="0">
              <a:spcBef>
                <a:spcPts val="0"/>
              </a:spcBef>
              <a:spcAft>
                <a:spcPts val="0"/>
              </a:spcAft>
              <a:buClr>
                <a:schemeClr val="dk1"/>
              </a:buClr>
              <a:buSzPts val="1400"/>
              <a:buFont typeface="Arial"/>
              <a:buNone/>
              <a:defRPr sz="2800">
                <a:solidFill>
                  <a:schemeClr val="dk1"/>
                </a:solidFill>
              </a:defRPr>
            </a:lvl6pPr>
            <a:lvl7pPr lvl="6" indent="0">
              <a:spcBef>
                <a:spcPts val="0"/>
              </a:spcBef>
              <a:spcAft>
                <a:spcPts val="0"/>
              </a:spcAft>
              <a:buClr>
                <a:schemeClr val="dk1"/>
              </a:buClr>
              <a:buSzPts val="1400"/>
              <a:buFont typeface="Arial"/>
              <a:buNone/>
              <a:defRPr sz="2800">
                <a:solidFill>
                  <a:schemeClr val="dk1"/>
                </a:solidFill>
              </a:defRPr>
            </a:lvl7pPr>
            <a:lvl8pPr lvl="7" indent="0">
              <a:spcBef>
                <a:spcPts val="0"/>
              </a:spcBef>
              <a:spcAft>
                <a:spcPts val="0"/>
              </a:spcAft>
              <a:buClr>
                <a:schemeClr val="dk1"/>
              </a:buClr>
              <a:buSzPts val="1400"/>
              <a:buFont typeface="Arial"/>
              <a:buNone/>
              <a:defRPr sz="2800">
                <a:solidFill>
                  <a:schemeClr val="dk1"/>
                </a:solidFill>
              </a:defRPr>
            </a:lvl8pPr>
            <a:lvl9pPr lvl="8" indent="0">
              <a:spcBef>
                <a:spcPts val="0"/>
              </a:spcBef>
              <a:spcAft>
                <a:spcPts val="0"/>
              </a:spcAft>
              <a:buClr>
                <a:schemeClr val="dk1"/>
              </a:buClr>
              <a:buSzPts val="1400"/>
              <a:buFont typeface="Arial"/>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187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Georgia"/>
              <a:buNone/>
              <a:defRPr sz="1800" i="0" u="none" strike="noStrike" cap="none">
                <a:solidFill>
                  <a:schemeClr val="dk2"/>
                </a:solidFill>
                <a:latin typeface="Georgia"/>
                <a:ea typeface="Georgia"/>
                <a:cs typeface="Georgia"/>
                <a:sym typeface="Georgia"/>
              </a:defRPr>
            </a:lvl1pPr>
            <a:lvl2pPr marL="914400" marR="0" lvl="1"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2pPr>
            <a:lvl3pPr marL="1371600" marR="0" lvl="2"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3pPr>
            <a:lvl4pPr marL="1828800" marR="0" lvl="3"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4pPr>
            <a:lvl5pPr marL="2286000" marR="0" lvl="4"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5pPr>
            <a:lvl6pPr marL="2743200" marR="0" lvl="5"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6pPr>
            <a:lvl7pPr marL="3200400" marR="0" lvl="6"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7pPr>
            <a:lvl8pPr marL="3657600" marR="0" lvl="7" indent="-228600" algn="l" rtl="0">
              <a:lnSpc>
                <a:spcPct val="115000"/>
              </a:lnSpc>
              <a:spcBef>
                <a:spcPts val="1600"/>
              </a:spcBef>
              <a:spcAft>
                <a:spcPts val="0"/>
              </a:spcAft>
              <a:buClr>
                <a:schemeClr val="dk2"/>
              </a:buClr>
              <a:buSzPts val="1400"/>
              <a:buFont typeface="Georgia"/>
              <a:buNone/>
              <a:defRPr sz="1400" i="0" u="none" strike="noStrike" cap="none">
                <a:solidFill>
                  <a:schemeClr val="dk2"/>
                </a:solidFill>
                <a:latin typeface="Georgia"/>
                <a:ea typeface="Georgia"/>
                <a:cs typeface="Georgia"/>
                <a:sym typeface="Georgia"/>
              </a:defRPr>
            </a:lvl8pPr>
            <a:lvl9pPr marL="4114800" marR="0" lvl="8" indent="-228600" algn="l" rtl="0">
              <a:lnSpc>
                <a:spcPct val="115000"/>
              </a:lnSpc>
              <a:spcBef>
                <a:spcPts val="1600"/>
              </a:spcBef>
              <a:spcAft>
                <a:spcPts val="1600"/>
              </a:spcAft>
              <a:buClr>
                <a:schemeClr val="dk2"/>
              </a:buClr>
              <a:buSzPts val="1400"/>
              <a:buFont typeface="Georgia"/>
              <a:buNone/>
              <a:defRPr sz="1400" i="0" u="none" strike="noStrike" cap="none">
                <a:solidFill>
                  <a:schemeClr val="dk2"/>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1"/>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1pPr>
            <a:lvl2pPr marL="0" marR="0" lvl="1"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2pPr>
            <a:lvl3pPr marL="0" marR="0" lvl="2"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3pPr>
            <a:lvl4pPr marL="0" marR="0" lvl="3"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4pPr>
            <a:lvl5pPr marL="0" marR="0" lvl="4"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5pPr>
            <a:lvl6pPr marL="0" marR="0" lvl="5"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6pPr>
            <a:lvl7pPr marL="0" marR="0" lvl="6"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7pPr>
            <a:lvl8pPr marL="0" marR="0" lvl="7"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8pPr>
            <a:lvl9pPr marL="0" marR="0" lvl="8" indent="0" algn="l" rtl="0">
              <a:lnSpc>
                <a:spcPct val="100000"/>
              </a:lnSpc>
              <a:spcBef>
                <a:spcPts val="0"/>
              </a:spcBef>
              <a:spcAft>
                <a:spcPts val="0"/>
              </a:spcAft>
              <a:buClr>
                <a:srgbClr val="FAF5EA"/>
              </a:buClr>
              <a:buFont typeface="Quicksand"/>
              <a:buNone/>
              <a:defRPr sz="1200">
                <a:solidFill>
                  <a:srgbClr val="FAF5EA"/>
                </a:solidFill>
                <a:latin typeface="Georgia"/>
                <a:ea typeface="Georgia"/>
                <a:cs typeface="Georgia"/>
                <a:sym typeface="Georgia"/>
              </a:defRPr>
            </a:lvl9pPr>
          </a:lstStyle>
          <a:p>
            <a:pPr marL="0" lvl="0" indent="0" algn="l" rtl="0">
              <a:spcBef>
                <a:spcPts val="0"/>
              </a:spcBef>
              <a:spcAft>
                <a:spcPts val="0"/>
              </a:spcAft>
              <a:buNone/>
            </a:pPr>
            <a:r>
              <a:rPr lang="en-US"/>
              <a:t>Christian Prayer</a:t>
            </a:r>
            <a:r>
              <a:rPr lang="en-US" b="0" i="0" u="none" strike="noStrike" cap="none"/>
              <a:t>, </a:t>
            </a:r>
            <a:r>
              <a:rPr lang="en-US"/>
              <a:t>February</a:t>
            </a:r>
            <a:endParaRPr b="0">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subTitle" idx="1"/>
          </p:nvPr>
        </p:nvSpPr>
        <p:spPr>
          <a:xfrm>
            <a:off x="3551523" y="3399878"/>
            <a:ext cx="5071500" cy="7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1400"/>
              <a:buFont typeface="Quicksand"/>
              <a:buNone/>
            </a:pPr>
            <a:r>
              <a:rPr lang="en-US" sz="5700" i="1" dirty="0">
                <a:latin typeface="Georgia" panose="02040502050405020303" pitchFamily="18" charset="0"/>
                <a:ea typeface="Lobster"/>
                <a:cs typeface="Lobster"/>
                <a:sym typeface="Lobster"/>
              </a:rPr>
              <a:t>Welcome!</a:t>
            </a:r>
            <a:endParaRPr lang="en-US" sz="5700" i="1" u="none" strike="noStrike" cap="none" dirty="0">
              <a:solidFill>
                <a:schemeClr val="dk2"/>
              </a:solidFill>
              <a:latin typeface="Georgia" panose="02040502050405020303" pitchFamily="18" charset="0"/>
              <a:ea typeface="Lobster"/>
              <a:cs typeface="Lobster"/>
              <a:sym typeface="Lobster"/>
            </a:endParaRPr>
          </a:p>
          <a:p>
            <a:pPr marL="0" marR="0" lvl="0" indent="0" algn="ctr" rtl="0">
              <a:lnSpc>
                <a:spcPct val="100000"/>
              </a:lnSpc>
              <a:spcBef>
                <a:spcPts val="0"/>
              </a:spcBef>
              <a:spcAft>
                <a:spcPts val="0"/>
              </a:spcAft>
              <a:buClr>
                <a:schemeClr val="dk2"/>
              </a:buClr>
              <a:buSzPts val="1400"/>
              <a:buFont typeface="Quicksand"/>
              <a:buNone/>
            </a:pPr>
            <a:r>
              <a:rPr lang="en-US" i="1" dirty="0">
                <a:latin typeface="Georgia" panose="02040502050405020303" pitchFamily="18" charset="0"/>
                <a:ea typeface="Lobster"/>
                <a:cs typeface="Lobster"/>
                <a:sym typeface="Lobster"/>
              </a:rPr>
              <a:t>Thank you for being here.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5"/>
          <p:cNvSpPr txBox="1">
            <a:spLocks noGrp="1"/>
          </p:cNvSpPr>
          <p:nvPr>
            <p:ph type="title"/>
          </p:nvPr>
        </p:nvSpPr>
        <p:spPr>
          <a:xfrm>
            <a:off x="1109400" y="1874600"/>
            <a:ext cx="6925200" cy="888000"/>
          </a:xfrm>
          <a:prstGeom prst="rect">
            <a:avLst/>
          </a:prstGeom>
        </p:spPr>
        <p:txBody>
          <a:bodyPr spcFirstLastPara="1" wrap="square" lIns="91425" tIns="0" rIns="91425" bIns="91425" anchor="t" anchorCtr="0">
            <a:noAutofit/>
          </a:bodyPr>
          <a:lstStyle/>
          <a:p>
            <a:pPr marL="0" lvl="0" indent="0" algn="ctr" rtl="0">
              <a:lnSpc>
                <a:spcPct val="115000"/>
              </a:lnSpc>
              <a:spcBef>
                <a:spcPts val="0"/>
              </a:spcBef>
              <a:spcAft>
                <a:spcPts val="0"/>
              </a:spcAft>
              <a:buNone/>
            </a:pPr>
            <a:r>
              <a:rPr lang="en-US" sz="2600">
                <a:solidFill>
                  <a:srgbClr val="E86929"/>
                </a:solidFill>
              </a:rPr>
              <a:t>Jesus shows us the need to express our prayers out loud.</a:t>
            </a:r>
            <a:endParaRPr sz="2600">
              <a:solidFill>
                <a:srgbClr val="E86929"/>
              </a:solidFill>
            </a:endParaRPr>
          </a:p>
        </p:txBody>
      </p:sp>
      <p:sp>
        <p:nvSpPr>
          <p:cNvPr id="226" name="Google Shape;226;p35"/>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10</a:t>
            </a:fld>
            <a:endParaRPr/>
          </a:p>
        </p:txBody>
      </p:sp>
      <p:sp>
        <p:nvSpPr>
          <p:cNvPr id="227" name="Google Shape;227;p35"/>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6"/>
          <p:cNvSpPr txBox="1">
            <a:spLocks noGrp="1"/>
          </p:cNvSpPr>
          <p:nvPr>
            <p:ph type="title"/>
          </p:nvPr>
        </p:nvSpPr>
        <p:spPr>
          <a:xfrm>
            <a:off x="823050" y="2070200"/>
            <a:ext cx="7497900" cy="888000"/>
          </a:xfrm>
          <a:prstGeom prst="rect">
            <a:avLst/>
          </a:prstGeom>
        </p:spPr>
        <p:txBody>
          <a:bodyPr spcFirstLastPara="1" wrap="square" lIns="91425" tIns="0" rIns="91425" bIns="91425" anchor="t" anchorCtr="0">
            <a:noAutofit/>
          </a:bodyPr>
          <a:lstStyle/>
          <a:p>
            <a:pPr marL="0" lvl="0" indent="0" algn="ctr" rtl="0">
              <a:lnSpc>
                <a:spcPct val="115000"/>
              </a:lnSpc>
              <a:spcBef>
                <a:spcPts val="0"/>
              </a:spcBef>
              <a:spcAft>
                <a:spcPts val="0"/>
              </a:spcAft>
              <a:buNone/>
            </a:pPr>
            <a:r>
              <a:rPr lang="en-US" sz="2600">
                <a:solidFill>
                  <a:srgbClr val="E86929"/>
                </a:solidFill>
              </a:rPr>
              <a:t>We can pray vocally by ourselves or with others.</a:t>
            </a:r>
            <a:endParaRPr sz="2600">
              <a:solidFill>
                <a:srgbClr val="E86929"/>
              </a:solidFill>
            </a:endParaRPr>
          </a:p>
        </p:txBody>
      </p:sp>
      <p:sp>
        <p:nvSpPr>
          <p:cNvPr id="233" name="Google Shape;233;p36"/>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11</a:t>
            </a:fld>
            <a:endParaRPr/>
          </a:p>
        </p:txBody>
      </p:sp>
      <p:sp>
        <p:nvSpPr>
          <p:cNvPr id="234" name="Google Shape;234;p36"/>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7"/>
          <p:cNvSpPr txBox="1">
            <a:spLocks noGrp="1"/>
          </p:cNvSpPr>
          <p:nvPr>
            <p:ph type="title"/>
          </p:nvPr>
        </p:nvSpPr>
        <p:spPr>
          <a:xfrm>
            <a:off x="823050" y="2070200"/>
            <a:ext cx="7497900" cy="888000"/>
          </a:xfrm>
          <a:prstGeom prst="rect">
            <a:avLst/>
          </a:prstGeom>
        </p:spPr>
        <p:txBody>
          <a:bodyPr spcFirstLastPara="1" wrap="square" lIns="91425" tIns="0" rIns="91425" bIns="91425" anchor="t" anchorCtr="0">
            <a:noAutofit/>
          </a:bodyPr>
          <a:lstStyle/>
          <a:p>
            <a:pPr marL="0" lvl="0" indent="0" algn="ctr" rtl="0">
              <a:lnSpc>
                <a:spcPct val="115000"/>
              </a:lnSpc>
              <a:spcBef>
                <a:spcPts val="0"/>
              </a:spcBef>
              <a:spcAft>
                <a:spcPts val="0"/>
              </a:spcAft>
              <a:buNone/>
            </a:pPr>
            <a:r>
              <a:rPr lang="en-US" sz="2600">
                <a:solidFill>
                  <a:srgbClr val="E86929"/>
                </a:solidFill>
              </a:rPr>
              <a:t>It is not how many prayers we say, but the attitude of our hearts, that pleases God.</a:t>
            </a:r>
            <a:endParaRPr sz="2600">
              <a:solidFill>
                <a:srgbClr val="E86929"/>
              </a:solidFill>
            </a:endParaRPr>
          </a:p>
        </p:txBody>
      </p:sp>
      <p:sp>
        <p:nvSpPr>
          <p:cNvPr id="240" name="Google Shape;240;p37"/>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12</a:t>
            </a:fld>
            <a:endParaRPr/>
          </a:p>
        </p:txBody>
      </p:sp>
      <p:sp>
        <p:nvSpPr>
          <p:cNvPr id="241" name="Google Shape;241;p37"/>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txBox="1">
            <a:spLocks noGrp="1"/>
          </p:cNvSpPr>
          <p:nvPr>
            <p:ph type="title"/>
          </p:nvPr>
        </p:nvSpPr>
        <p:spPr>
          <a:xfrm>
            <a:off x="572700" y="1805550"/>
            <a:ext cx="7998600" cy="888000"/>
          </a:xfrm>
          <a:prstGeom prst="rect">
            <a:avLst/>
          </a:prstGeom>
        </p:spPr>
        <p:txBody>
          <a:bodyPr spcFirstLastPara="1" wrap="square" lIns="91425" tIns="0" rIns="91425" bIns="91425" anchor="t" anchorCtr="0">
            <a:noAutofit/>
          </a:bodyPr>
          <a:lstStyle/>
          <a:p>
            <a:pPr marL="0" lvl="0" indent="0" algn="ctr" rtl="0">
              <a:lnSpc>
                <a:spcPct val="115000"/>
              </a:lnSpc>
              <a:spcBef>
                <a:spcPts val="0"/>
              </a:spcBef>
              <a:spcAft>
                <a:spcPts val="0"/>
              </a:spcAft>
              <a:buNone/>
            </a:pPr>
            <a:r>
              <a:rPr lang="en-US" sz="2600">
                <a:solidFill>
                  <a:srgbClr val="E86929"/>
                </a:solidFill>
              </a:rPr>
              <a:t>In meditative prayer, we use our thoughts and imagination to seek to know God’s will for our lives.</a:t>
            </a:r>
            <a:endParaRPr sz="2600">
              <a:solidFill>
                <a:srgbClr val="E86929"/>
              </a:solidFill>
            </a:endParaRPr>
          </a:p>
        </p:txBody>
      </p:sp>
      <p:sp>
        <p:nvSpPr>
          <p:cNvPr id="254" name="Google Shape;254;p39"/>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13</a:t>
            </a:fld>
            <a:endParaRPr/>
          </a:p>
        </p:txBody>
      </p:sp>
      <p:sp>
        <p:nvSpPr>
          <p:cNvPr id="255" name="Google Shape;255;p39"/>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1"/>
          <p:cNvSpPr txBox="1">
            <a:spLocks noGrp="1"/>
          </p:cNvSpPr>
          <p:nvPr>
            <p:ph type="title"/>
          </p:nvPr>
        </p:nvSpPr>
        <p:spPr>
          <a:xfrm>
            <a:off x="572700" y="1955125"/>
            <a:ext cx="7998600" cy="888000"/>
          </a:xfrm>
          <a:prstGeom prst="rect">
            <a:avLst/>
          </a:prstGeom>
        </p:spPr>
        <p:txBody>
          <a:bodyPr spcFirstLastPara="1" wrap="square" lIns="91425" tIns="0" rIns="91425" bIns="91425" anchor="t" anchorCtr="0">
            <a:noAutofit/>
          </a:bodyPr>
          <a:lstStyle/>
          <a:p>
            <a:pPr marL="0" lvl="0" indent="0" algn="ctr" rtl="0">
              <a:lnSpc>
                <a:spcPct val="115000"/>
              </a:lnSpc>
              <a:spcBef>
                <a:spcPts val="0"/>
              </a:spcBef>
              <a:spcAft>
                <a:spcPts val="0"/>
              </a:spcAft>
              <a:buNone/>
            </a:pPr>
            <a:r>
              <a:rPr lang="en-US" sz="2600" dirty="0">
                <a:solidFill>
                  <a:srgbClr val="E86929"/>
                </a:solidFill>
              </a:rPr>
              <a:t>In contemplative prayer we fix our hearts on Jesus. We enter into communion with God through the Holy Spirit during contemplative prayer.</a:t>
            </a:r>
            <a:endParaRPr sz="2600" dirty="0">
              <a:solidFill>
                <a:srgbClr val="E86929"/>
              </a:solidFill>
            </a:endParaRPr>
          </a:p>
        </p:txBody>
      </p:sp>
      <p:sp>
        <p:nvSpPr>
          <p:cNvPr id="268" name="Google Shape;268;p41"/>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14</a:t>
            </a:fld>
            <a:endParaRPr/>
          </a:p>
        </p:txBody>
      </p:sp>
      <p:sp>
        <p:nvSpPr>
          <p:cNvPr id="269" name="Google Shape;269;p41"/>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2"/>
          <p:cNvSpPr txBox="1">
            <a:spLocks noGrp="1"/>
          </p:cNvSpPr>
          <p:nvPr>
            <p:ph type="title"/>
          </p:nvPr>
        </p:nvSpPr>
        <p:spPr>
          <a:xfrm>
            <a:off x="572700" y="2127750"/>
            <a:ext cx="7998600" cy="888000"/>
          </a:xfrm>
          <a:prstGeom prst="rect">
            <a:avLst/>
          </a:prstGeom>
        </p:spPr>
        <p:txBody>
          <a:bodyPr spcFirstLastPara="1" wrap="square" lIns="91425" tIns="0" rIns="91425" bIns="91425" anchor="t" anchorCtr="0">
            <a:noAutofit/>
          </a:bodyPr>
          <a:lstStyle/>
          <a:p>
            <a:pPr marL="0" lvl="0" indent="0" algn="ctr" rtl="0">
              <a:lnSpc>
                <a:spcPct val="115000"/>
              </a:lnSpc>
              <a:spcBef>
                <a:spcPts val="0"/>
              </a:spcBef>
              <a:spcAft>
                <a:spcPts val="0"/>
              </a:spcAft>
              <a:buNone/>
            </a:pPr>
            <a:r>
              <a:rPr lang="en-US" sz="2600">
                <a:solidFill>
                  <a:srgbClr val="E86929"/>
                </a:solidFill>
              </a:rPr>
              <a:t>Prayer is a decision.</a:t>
            </a:r>
            <a:endParaRPr sz="2600">
              <a:solidFill>
                <a:srgbClr val="E86929"/>
              </a:solidFill>
            </a:endParaRPr>
          </a:p>
        </p:txBody>
      </p:sp>
      <p:sp>
        <p:nvSpPr>
          <p:cNvPr id="275" name="Google Shape;275;p42"/>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15</a:t>
            </a:fld>
            <a:endParaRPr/>
          </a:p>
        </p:txBody>
      </p:sp>
      <p:sp>
        <p:nvSpPr>
          <p:cNvPr id="276" name="Google Shape;276;p42"/>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3"/>
          <p:cNvSpPr txBox="1">
            <a:spLocks noGrp="1"/>
          </p:cNvSpPr>
          <p:nvPr>
            <p:ph type="title"/>
          </p:nvPr>
        </p:nvSpPr>
        <p:spPr>
          <a:xfrm>
            <a:off x="572700" y="2127750"/>
            <a:ext cx="7998600" cy="888000"/>
          </a:xfrm>
          <a:prstGeom prst="rect">
            <a:avLst/>
          </a:prstGeom>
        </p:spPr>
        <p:txBody>
          <a:bodyPr spcFirstLastPara="1" wrap="square" lIns="91425" tIns="0" rIns="91425" bIns="91425" anchor="t" anchorCtr="0">
            <a:noAutofit/>
          </a:bodyPr>
          <a:lstStyle/>
          <a:p>
            <a:pPr marL="0" lvl="0" indent="0" algn="ctr" rtl="0">
              <a:lnSpc>
                <a:spcPct val="115000"/>
              </a:lnSpc>
              <a:spcBef>
                <a:spcPts val="0"/>
              </a:spcBef>
              <a:spcAft>
                <a:spcPts val="0"/>
              </a:spcAft>
              <a:buNone/>
            </a:pPr>
            <a:r>
              <a:rPr lang="en-US" sz="2600">
                <a:solidFill>
                  <a:srgbClr val="E86929"/>
                </a:solidFill>
              </a:rPr>
              <a:t>Our prayer is an example to our children.</a:t>
            </a:r>
            <a:endParaRPr sz="2600">
              <a:solidFill>
                <a:srgbClr val="E86929"/>
              </a:solidFill>
            </a:endParaRPr>
          </a:p>
        </p:txBody>
      </p:sp>
      <p:sp>
        <p:nvSpPr>
          <p:cNvPr id="282" name="Google Shape;282;p43"/>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16</a:t>
            </a:fld>
            <a:endParaRPr/>
          </a:p>
        </p:txBody>
      </p:sp>
      <p:sp>
        <p:nvSpPr>
          <p:cNvPr id="283" name="Google Shape;283;p43"/>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8"/>
          <p:cNvSpPr txBox="1">
            <a:spLocks noGrp="1"/>
          </p:cNvSpPr>
          <p:nvPr>
            <p:ph type="title"/>
          </p:nvPr>
        </p:nvSpPr>
        <p:spPr>
          <a:xfrm>
            <a:off x="311700" y="580975"/>
            <a:ext cx="8520600" cy="3429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400"/>
              <a:t>Discussion/sharing</a:t>
            </a:r>
            <a:endParaRPr sz="6400"/>
          </a:p>
        </p:txBody>
      </p:sp>
      <p:sp>
        <p:nvSpPr>
          <p:cNvPr id="325" name="Google Shape;325;p48"/>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17</a:t>
            </a:fld>
            <a:endParaRPr/>
          </a:p>
        </p:txBody>
      </p:sp>
      <p:sp>
        <p:nvSpPr>
          <p:cNvPr id="326" name="Google Shape;326;p48"/>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311700" y="24840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Discussion questions</a:t>
            </a:r>
            <a:endParaRPr sz="3200" dirty="0"/>
          </a:p>
        </p:txBody>
      </p:sp>
      <p:sp>
        <p:nvSpPr>
          <p:cNvPr id="348" name="Google Shape;348;p51"/>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18</a:t>
            </a:fld>
            <a:endParaRPr/>
          </a:p>
        </p:txBody>
      </p:sp>
      <p:sp>
        <p:nvSpPr>
          <p:cNvPr id="349" name="Google Shape;349;p51"/>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
        <p:nvSpPr>
          <p:cNvPr id="350" name="Google Shape;350;p51"/>
          <p:cNvSpPr txBox="1"/>
          <p:nvPr/>
        </p:nvSpPr>
        <p:spPr>
          <a:xfrm>
            <a:off x="311700" y="856527"/>
            <a:ext cx="8520600" cy="4479402"/>
          </a:xfrm>
          <a:prstGeom prst="rect">
            <a:avLst/>
          </a:prstGeom>
          <a:noFill/>
          <a:ln>
            <a:noFill/>
          </a:ln>
        </p:spPr>
        <p:txBody>
          <a:bodyPr spcFirstLastPara="1" wrap="square" lIns="91425" tIns="91425" rIns="91425" bIns="91425" anchor="t" anchorCtr="0">
            <a:noAutofit/>
          </a:bodyPr>
          <a:lstStyle/>
          <a:p>
            <a:pPr marL="0" lvl="0" indent="0" algn="ctr" rtl="0">
              <a:spcAft>
                <a:spcPts val="1200"/>
              </a:spcAft>
              <a:buClr>
                <a:schemeClr val="dk1"/>
              </a:buClr>
              <a:buSzPts val="1100"/>
              <a:buFont typeface="Arial"/>
              <a:buNone/>
            </a:pPr>
            <a:r>
              <a:rPr lang="en-US" sz="2400" dirty="0">
                <a:solidFill>
                  <a:srgbClr val="545454"/>
                </a:solidFill>
                <a:latin typeface="Georgia"/>
                <a:ea typeface="Georgia"/>
                <a:cs typeface="Georgia"/>
                <a:sym typeface="Georgia"/>
              </a:rPr>
              <a:t>What does it mean to say, “We must remember God more often than we draw breath”? </a:t>
            </a:r>
          </a:p>
          <a:p>
            <a:pPr marL="0" lvl="0" indent="0" algn="ctr" rtl="0">
              <a:spcAft>
                <a:spcPts val="1200"/>
              </a:spcAft>
              <a:buClr>
                <a:schemeClr val="dk1"/>
              </a:buClr>
              <a:buSzPts val="1100"/>
              <a:buFont typeface="Arial"/>
              <a:buNone/>
            </a:pPr>
            <a:r>
              <a:rPr lang="en-US" sz="2400" dirty="0">
                <a:solidFill>
                  <a:srgbClr val="545454"/>
                </a:solidFill>
                <a:latin typeface="Georgia"/>
                <a:ea typeface="Georgia"/>
                <a:cs typeface="Georgia"/>
                <a:sym typeface="Georgia"/>
              </a:rPr>
              <a:t>What are some things that you could do to help you remember God in your life?</a:t>
            </a:r>
          </a:p>
          <a:p>
            <a:pPr marL="0" lvl="0" indent="0" algn="ctr" rtl="0">
              <a:spcAft>
                <a:spcPts val="1200"/>
              </a:spcAft>
              <a:buClr>
                <a:schemeClr val="dk1"/>
              </a:buClr>
              <a:buSzPts val="1100"/>
              <a:buFont typeface="Arial"/>
              <a:buNone/>
            </a:pPr>
            <a:r>
              <a:rPr lang="en-US" sz="2400" dirty="0">
                <a:solidFill>
                  <a:srgbClr val="545454"/>
                </a:solidFill>
                <a:latin typeface="Georgia"/>
                <a:ea typeface="Georgia"/>
                <a:cs typeface="Georgia"/>
                <a:sym typeface="Georgia"/>
              </a:rPr>
              <a:t>Why is vocal prayer a necessary expression of prayer?</a:t>
            </a:r>
          </a:p>
          <a:p>
            <a:pPr marL="0" lvl="0" indent="0" algn="ctr" rtl="0">
              <a:spcAft>
                <a:spcPts val="1200"/>
              </a:spcAft>
              <a:buClr>
                <a:schemeClr val="dk1"/>
              </a:buClr>
              <a:buSzPts val="1100"/>
              <a:buFont typeface="Arial"/>
              <a:buNone/>
            </a:pPr>
            <a:r>
              <a:rPr lang="en-US" sz="2400" dirty="0">
                <a:solidFill>
                  <a:srgbClr val="545454"/>
                </a:solidFill>
                <a:latin typeface="Georgia"/>
                <a:ea typeface="Georgia"/>
                <a:cs typeface="Georgia"/>
                <a:sym typeface="Georgia"/>
              </a:rPr>
              <a:t>What makes our prayer pleasing to God?</a:t>
            </a:r>
          </a:p>
          <a:p>
            <a:pPr marL="0" lvl="0" indent="0" algn="ctr" rtl="0">
              <a:spcAft>
                <a:spcPts val="1200"/>
              </a:spcAft>
              <a:buClr>
                <a:schemeClr val="dk1"/>
              </a:buClr>
              <a:buSzPts val="1100"/>
              <a:buFont typeface="Arial"/>
              <a:buNone/>
            </a:pPr>
            <a:r>
              <a:rPr lang="en-US" sz="2400" dirty="0">
                <a:solidFill>
                  <a:srgbClr val="545454"/>
                </a:solidFill>
                <a:latin typeface="Georgia"/>
                <a:ea typeface="Georgia"/>
                <a:cs typeface="Georgia"/>
                <a:sym typeface="Georgia"/>
              </a:rPr>
              <a:t>What question does meditative prayer seek to answer?</a:t>
            </a:r>
            <a:endParaRPr sz="2400" dirty="0">
              <a:solidFill>
                <a:srgbClr val="545454"/>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2"/>
          <p:cNvSpPr txBox="1">
            <a:spLocks noGrp="1"/>
          </p:cNvSpPr>
          <p:nvPr>
            <p:ph type="title"/>
          </p:nvPr>
        </p:nvSpPr>
        <p:spPr>
          <a:xfrm>
            <a:off x="311700" y="108159"/>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Discussion questions</a:t>
            </a:r>
            <a:endParaRPr sz="3200" dirty="0"/>
          </a:p>
        </p:txBody>
      </p:sp>
      <p:sp>
        <p:nvSpPr>
          <p:cNvPr id="356" name="Google Shape;356;p52"/>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19</a:t>
            </a:fld>
            <a:endParaRPr/>
          </a:p>
        </p:txBody>
      </p:sp>
      <p:sp>
        <p:nvSpPr>
          <p:cNvPr id="357" name="Google Shape;357;p52"/>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
        <p:nvSpPr>
          <p:cNvPr id="358" name="Google Shape;358;p52"/>
          <p:cNvSpPr txBox="1"/>
          <p:nvPr/>
        </p:nvSpPr>
        <p:spPr>
          <a:xfrm>
            <a:off x="220832" y="813283"/>
            <a:ext cx="8520600" cy="2251800"/>
          </a:xfrm>
          <a:prstGeom prst="rect">
            <a:avLst/>
          </a:prstGeom>
          <a:noFill/>
          <a:ln>
            <a:noFill/>
          </a:ln>
        </p:spPr>
        <p:txBody>
          <a:bodyPr spcFirstLastPara="1" wrap="square" lIns="91425" tIns="91425" rIns="91425" bIns="91425" anchor="t" anchorCtr="0">
            <a:noAutofit/>
          </a:bodyPr>
          <a:lstStyle/>
          <a:p>
            <a:pPr marL="0" lvl="0" indent="0" algn="ctr" rtl="0">
              <a:spcAft>
                <a:spcPts val="1200"/>
              </a:spcAft>
              <a:buClr>
                <a:schemeClr val="dk1"/>
              </a:buClr>
              <a:buSzPts val="1400"/>
              <a:buFont typeface="Arial"/>
              <a:buNone/>
            </a:pPr>
            <a:r>
              <a:rPr lang="en-US" sz="2800" dirty="0">
                <a:solidFill>
                  <a:srgbClr val="545454"/>
                </a:solidFill>
                <a:latin typeface="Georgia"/>
                <a:ea typeface="Georgia"/>
                <a:cs typeface="Georgia"/>
                <a:sym typeface="Georgia"/>
              </a:rPr>
              <a:t>What parts of us does meditative prayer engage?</a:t>
            </a:r>
          </a:p>
          <a:p>
            <a:pPr marL="0" lvl="0" indent="0" algn="ctr" rtl="0">
              <a:spcAft>
                <a:spcPts val="1200"/>
              </a:spcAft>
              <a:buClr>
                <a:schemeClr val="dk1"/>
              </a:buClr>
              <a:buSzPts val="1400"/>
              <a:buFont typeface="Arial"/>
              <a:buNone/>
            </a:pPr>
            <a:r>
              <a:rPr lang="en-US" sz="2800" dirty="0">
                <a:solidFill>
                  <a:srgbClr val="545454"/>
                </a:solidFill>
                <a:latin typeface="Georgia"/>
                <a:ea typeface="Georgia"/>
                <a:cs typeface="Georgia"/>
                <a:sym typeface="Georgia"/>
              </a:rPr>
              <a:t>What are some effective tools for meditation?</a:t>
            </a:r>
          </a:p>
          <a:p>
            <a:pPr marL="0" lvl="0" indent="0" algn="ctr" rtl="0">
              <a:spcAft>
                <a:spcPts val="1200"/>
              </a:spcAft>
              <a:buClr>
                <a:schemeClr val="dk1"/>
              </a:buClr>
              <a:buSzPts val="1400"/>
              <a:buFont typeface="Arial"/>
              <a:buNone/>
            </a:pPr>
            <a:r>
              <a:rPr lang="en-US" sz="2800" dirty="0">
                <a:solidFill>
                  <a:srgbClr val="545454"/>
                </a:solidFill>
                <a:latin typeface="Georgia"/>
                <a:ea typeface="Georgia"/>
                <a:cs typeface="Georgia"/>
                <a:sym typeface="Georgia"/>
              </a:rPr>
              <a:t>What do we renounce during contemplation?</a:t>
            </a:r>
          </a:p>
          <a:p>
            <a:pPr marL="0" lvl="0" indent="0" algn="ctr" rtl="0">
              <a:spcAft>
                <a:spcPts val="1200"/>
              </a:spcAft>
              <a:buClr>
                <a:schemeClr val="dk1"/>
              </a:buClr>
              <a:buSzPts val="1400"/>
              <a:buFont typeface="Arial"/>
              <a:buNone/>
            </a:pPr>
            <a:r>
              <a:rPr lang="en-US" sz="2800" dirty="0">
                <a:solidFill>
                  <a:srgbClr val="545454"/>
                </a:solidFill>
                <a:latin typeface="Georgia"/>
                <a:ea typeface="Georgia"/>
                <a:cs typeface="Georgia"/>
                <a:sym typeface="Georgia"/>
              </a:rPr>
              <a:t>How is prayer a decision? </a:t>
            </a:r>
          </a:p>
          <a:p>
            <a:pPr marL="0" lvl="0" indent="0" algn="ctr" rtl="0">
              <a:spcAft>
                <a:spcPts val="1200"/>
              </a:spcAft>
              <a:buClr>
                <a:schemeClr val="dk1"/>
              </a:buClr>
              <a:buSzPts val="1400"/>
              <a:buFont typeface="Arial"/>
              <a:buNone/>
            </a:pPr>
            <a:r>
              <a:rPr lang="en-US" sz="2800" dirty="0">
                <a:solidFill>
                  <a:srgbClr val="545454"/>
                </a:solidFill>
                <a:latin typeface="Georgia"/>
                <a:ea typeface="Georgia"/>
                <a:cs typeface="Georgia"/>
                <a:sym typeface="Georgia"/>
              </a:rPr>
              <a:t>What choices in your life can you make to develop a life of prayer?</a:t>
            </a:r>
            <a:endParaRPr sz="2800" dirty="0">
              <a:solidFill>
                <a:srgbClr val="545454"/>
              </a:solidFill>
              <a:latin typeface="Georgia"/>
              <a:ea typeface="Georgia"/>
              <a:cs typeface="Georgia"/>
              <a:sym typeface="Georgi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311700" y="51012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000"/>
              <a:t>Agenda</a:t>
            </a:r>
            <a:endParaRPr sz="6000"/>
          </a:p>
        </p:txBody>
      </p:sp>
      <p:sp>
        <p:nvSpPr>
          <p:cNvPr id="62" name="Google Shape;62;p12"/>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2</a:t>
            </a:fld>
            <a:endParaRPr/>
          </a:p>
        </p:txBody>
      </p:sp>
      <p:sp>
        <p:nvSpPr>
          <p:cNvPr id="63" name="Google Shape;63;p12"/>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
        <p:nvSpPr>
          <p:cNvPr id="6" name="TextBox 5">
            <a:extLst>
              <a:ext uri="{FF2B5EF4-FFF2-40B4-BE49-F238E27FC236}">
                <a16:creationId xmlns:a16="http://schemas.microsoft.com/office/drawing/2014/main" id="{0A38E3E8-7782-418D-9826-1D73CD0CE1EF}"/>
              </a:ext>
            </a:extLst>
          </p:cNvPr>
          <p:cNvSpPr txBox="1"/>
          <p:nvPr/>
        </p:nvSpPr>
        <p:spPr>
          <a:xfrm>
            <a:off x="311701" y="1494504"/>
            <a:ext cx="8389848" cy="2677656"/>
          </a:xfrm>
          <a:prstGeom prst="rect">
            <a:avLst/>
          </a:prstGeom>
          <a:noFill/>
        </p:spPr>
        <p:txBody>
          <a:bodyPr wrap="square">
            <a:spAutoFit/>
          </a:bodyPr>
          <a:lstStyle/>
          <a:p>
            <a:pPr marL="457200" lvl="0" indent="-374650" algn="l" rtl="0">
              <a:spcBef>
                <a:spcPts val="0"/>
              </a:spcBef>
              <a:spcAft>
                <a:spcPts val="0"/>
              </a:spcAft>
              <a:buClr>
                <a:schemeClr val="dk1"/>
              </a:buClr>
              <a:buSzPts val="2300"/>
              <a:buFont typeface="Georgia"/>
              <a:buChar char="●"/>
            </a:pPr>
            <a:r>
              <a:rPr lang="en-US" sz="2800" dirty="0">
                <a:solidFill>
                  <a:schemeClr val="dk1"/>
                </a:solidFill>
                <a:latin typeface="Georgia"/>
                <a:ea typeface="Georgia"/>
                <a:cs typeface="Georgia"/>
                <a:sym typeface="Georgia"/>
              </a:rPr>
              <a:t>Opening Prayer</a:t>
            </a:r>
          </a:p>
          <a:p>
            <a:pPr marL="457200" lvl="0" indent="-374650" algn="l" rtl="0">
              <a:spcBef>
                <a:spcPts val="0"/>
              </a:spcBef>
              <a:spcAft>
                <a:spcPts val="0"/>
              </a:spcAft>
              <a:buClr>
                <a:schemeClr val="dk1"/>
              </a:buClr>
              <a:buSzPts val="2300"/>
              <a:buFont typeface="Georgia"/>
              <a:buChar char="●"/>
            </a:pPr>
            <a:r>
              <a:rPr lang="en-US" sz="2800" dirty="0">
                <a:solidFill>
                  <a:schemeClr val="dk1"/>
                </a:solidFill>
                <a:latin typeface="Georgia"/>
                <a:ea typeface="Georgia"/>
                <a:cs typeface="Georgia"/>
                <a:sym typeface="Georgia"/>
              </a:rPr>
              <a:t>Review Last Week’s Content/What questions do you have?</a:t>
            </a:r>
          </a:p>
          <a:p>
            <a:pPr marL="457200" lvl="0" indent="-374650" algn="l" rtl="0">
              <a:spcBef>
                <a:spcPts val="0"/>
              </a:spcBef>
              <a:spcAft>
                <a:spcPts val="0"/>
              </a:spcAft>
              <a:buClr>
                <a:schemeClr val="dk1"/>
              </a:buClr>
              <a:buSzPts val="2300"/>
              <a:buFont typeface="Georgia"/>
              <a:buChar char="●"/>
            </a:pPr>
            <a:r>
              <a:rPr lang="en-US" sz="2800" dirty="0">
                <a:solidFill>
                  <a:schemeClr val="dk1"/>
                </a:solidFill>
                <a:latin typeface="Georgia"/>
                <a:ea typeface="Georgia"/>
                <a:cs typeface="Georgia"/>
                <a:sym typeface="Georgia"/>
              </a:rPr>
              <a:t>Week 9 Exploration- Expressions </a:t>
            </a:r>
            <a:r>
              <a:rPr lang="en-US" sz="2800">
                <a:solidFill>
                  <a:schemeClr val="dk1"/>
                </a:solidFill>
                <a:latin typeface="Georgia"/>
                <a:ea typeface="Georgia"/>
                <a:cs typeface="Georgia"/>
                <a:sym typeface="Georgia"/>
              </a:rPr>
              <a:t>of Prayer</a:t>
            </a:r>
            <a:endParaRPr lang="en-US" sz="2800" dirty="0">
              <a:solidFill>
                <a:schemeClr val="dk1"/>
              </a:solidFill>
              <a:latin typeface="Georgia"/>
              <a:ea typeface="Georgia"/>
              <a:cs typeface="Georgia"/>
              <a:sym typeface="Georgia"/>
            </a:endParaRPr>
          </a:p>
          <a:p>
            <a:pPr marL="457200" lvl="0" indent="-374650" algn="l" rtl="0">
              <a:spcBef>
                <a:spcPts val="0"/>
              </a:spcBef>
              <a:spcAft>
                <a:spcPts val="0"/>
              </a:spcAft>
              <a:buClr>
                <a:schemeClr val="dk1"/>
              </a:buClr>
              <a:buSzPts val="2300"/>
              <a:buFont typeface="Georgia"/>
              <a:buChar char="●"/>
            </a:pPr>
            <a:r>
              <a:rPr lang="en-US" sz="2800" dirty="0">
                <a:solidFill>
                  <a:schemeClr val="dk1"/>
                </a:solidFill>
                <a:latin typeface="Georgia"/>
                <a:ea typeface="Georgia"/>
                <a:cs typeface="Georgia"/>
                <a:sym typeface="Georgia"/>
              </a:rPr>
              <a:t>Creating Your Domestic Church</a:t>
            </a:r>
          </a:p>
          <a:p>
            <a:pPr marL="457200" lvl="0" indent="-374650" algn="l" rtl="0">
              <a:spcBef>
                <a:spcPts val="0"/>
              </a:spcBef>
              <a:spcAft>
                <a:spcPts val="0"/>
              </a:spcAft>
              <a:buClr>
                <a:schemeClr val="dk1"/>
              </a:buClr>
              <a:buSzPts val="2300"/>
              <a:buFont typeface="Georgia"/>
              <a:buChar char="●"/>
            </a:pPr>
            <a:r>
              <a:rPr lang="en-US" sz="2800" dirty="0">
                <a:solidFill>
                  <a:schemeClr val="dk1"/>
                </a:solidFill>
                <a:latin typeface="Georgia"/>
                <a:ea typeface="Georgia"/>
                <a:cs typeface="Georgia"/>
                <a:sym typeface="Georgia"/>
              </a:rPr>
              <a:t>Closing Prayer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23F8E-6723-43E9-AF07-2380F1E7DCDF}"/>
              </a:ext>
            </a:extLst>
          </p:cNvPr>
          <p:cNvSpPr>
            <a:spLocks noGrp="1"/>
          </p:cNvSpPr>
          <p:nvPr>
            <p:ph type="title"/>
          </p:nvPr>
        </p:nvSpPr>
        <p:spPr>
          <a:xfrm>
            <a:off x="311700" y="275308"/>
            <a:ext cx="8520600" cy="841800"/>
          </a:xfrm>
        </p:spPr>
        <p:txBody>
          <a:bodyPr/>
          <a:lstStyle/>
          <a:p>
            <a:r>
              <a:rPr lang="en-US" dirty="0"/>
              <a:t>Creating Your Domestic Church</a:t>
            </a:r>
          </a:p>
        </p:txBody>
      </p:sp>
      <p:sp>
        <p:nvSpPr>
          <p:cNvPr id="3" name="Slide Number Placeholder 2">
            <a:extLst>
              <a:ext uri="{FF2B5EF4-FFF2-40B4-BE49-F238E27FC236}">
                <a16:creationId xmlns:a16="http://schemas.microsoft.com/office/drawing/2014/main" id="{1FF1B1BA-363E-47AE-BBAB-ACA0D06865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
        <p:nvSpPr>
          <p:cNvPr id="4" name="Slide Number Placeholder 3">
            <a:extLst>
              <a:ext uri="{FF2B5EF4-FFF2-40B4-BE49-F238E27FC236}">
                <a16:creationId xmlns:a16="http://schemas.microsoft.com/office/drawing/2014/main" id="{B532716C-DB70-453B-BADE-E9711C38639D}"/>
              </a:ext>
            </a:extLst>
          </p:cNvPr>
          <p:cNvSpPr>
            <a:spLocks noGrp="1"/>
          </p:cNvSpPr>
          <p:nvPr>
            <p:ph type="sldNum" idx="2"/>
          </p:nvPr>
        </p:nvSpPr>
        <p:spPr/>
        <p:txBody>
          <a:body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February</a:t>
            </a:r>
            <a:endParaRPr lang="en-US" sz="1200" b="0">
              <a:latin typeface="Georgia"/>
              <a:ea typeface="Georgia"/>
              <a:cs typeface="Georgia"/>
              <a:sym typeface="Georgia"/>
            </a:endParaRPr>
          </a:p>
        </p:txBody>
      </p:sp>
      <p:sp>
        <p:nvSpPr>
          <p:cNvPr id="6" name="TextBox 5">
            <a:extLst>
              <a:ext uri="{FF2B5EF4-FFF2-40B4-BE49-F238E27FC236}">
                <a16:creationId xmlns:a16="http://schemas.microsoft.com/office/drawing/2014/main" id="{CC097ADA-6CCB-4CB2-846A-3FECB3F755DA}"/>
              </a:ext>
            </a:extLst>
          </p:cNvPr>
          <p:cNvSpPr txBox="1"/>
          <p:nvPr/>
        </p:nvSpPr>
        <p:spPr>
          <a:xfrm>
            <a:off x="383458" y="1555473"/>
            <a:ext cx="8520600" cy="2246769"/>
          </a:xfrm>
          <a:prstGeom prst="rect">
            <a:avLst/>
          </a:prstGeom>
          <a:noFill/>
        </p:spPr>
        <p:txBody>
          <a:bodyPr wrap="square">
            <a:spAutoFit/>
          </a:bodyPr>
          <a:lstStyle/>
          <a:p>
            <a:r>
              <a:rPr lang="en-US" sz="2000" dirty="0"/>
              <a:t>Let’s take a look at the parent guide and the activity book to see what’s there so you can teach your own children. </a:t>
            </a:r>
          </a:p>
          <a:p>
            <a:pPr marL="863600" indent="-115888">
              <a:buFont typeface="Arial" panose="020B0604020202020204" pitchFamily="34" charset="0"/>
              <a:buChar char="•"/>
            </a:pPr>
            <a:r>
              <a:rPr lang="en-US" sz="2000" dirty="0"/>
              <a:t>Refer to page 309 for a summary of the content.</a:t>
            </a:r>
          </a:p>
          <a:p>
            <a:pPr marL="863600" indent="-115888">
              <a:buFont typeface="Arial" panose="020B0604020202020204" pitchFamily="34" charset="0"/>
              <a:buChar char="•"/>
            </a:pPr>
            <a:r>
              <a:rPr lang="en-US" sz="2000" dirty="0"/>
              <a:t>Go to page 159, then page 183 in the Parent’s Guide to find out more about the activities.</a:t>
            </a:r>
          </a:p>
          <a:p>
            <a:pPr marL="863600" indent="-115888">
              <a:buFont typeface="Arial" panose="020B0604020202020204" pitchFamily="34" charset="0"/>
              <a:buChar char="•"/>
            </a:pPr>
            <a:r>
              <a:rPr lang="en-US" sz="2000" dirty="0"/>
              <a:t>Go to page 112 in the Activity Book to find the materials for the kids to use.</a:t>
            </a:r>
          </a:p>
        </p:txBody>
      </p:sp>
    </p:spTree>
    <p:extLst>
      <p:ext uri="{BB962C8B-B14F-4D97-AF65-F5344CB8AC3E}">
        <p14:creationId xmlns:p14="http://schemas.microsoft.com/office/powerpoint/2010/main" val="3233016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3"/>
          <p:cNvSpPr txBox="1">
            <a:spLocks noGrp="1"/>
          </p:cNvSpPr>
          <p:nvPr>
            <p:ph type="title"/>
          </p:nvPr>
        </p:nvSpPr>
        <p:spPr>
          <a:xfrm>
            <a:off x="311700" y="7352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a:t>Reminders and Announcements</a:t>
            </a:r>
            <a:endParaRPr sz="3200"/>
          </a:p>
        </p:txBody>
      </p:sp>
      <p:sp>
        <p:nvSpPr>
          <p:cNvPr id="364" name="Google Shape;364;p53"/>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21</a:t>
            </a:fld>
            <a:endParaRPr/>
          </a:p>
        </p:txBody>
      </p:sp>
      <p:sp>
        <p:nvSpPr>
          <p:cNvPr id="365" name="Google Shape;365;p53"/>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
        <p:nvSpPr>
          <p:cNvPr id="366" name="Google Shape;366;p53"/>
          <p:cNvSpPr txBox="1"/>
          <p:nvPr/>
        </p:nvSpPr>
        <p:spPr>
          <a:xfrm>
            <a:off x="342150" y="1577050"/>
            <a:ext cx="8459700" cy="2067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800" dirty="0">
                <a:solidFill>
                  <a:schemeClr val="dk2"/>
                </a:solidFill>
                <a:latin typeface="Georgia"/>
                <a:ea typeface="Georgia"/>
                <a:cs typeface="Georgia"/>
                <a:sym typeface="Georgia"/>
              </a:rPr>
              <a:t>The next Faith Formation class will take place at </a:t>
            </a:r>
            <a:r>
              <a:rPr lang="en-US" sz="2800" b="1" dirty="0">
                <a:solidFill>
                  <a:schemeClr val="tx1"/>
                </a:solidFill>
                <a:latin typeface="Georgia"/>
                <a:ea typeface="Georgia"/>
                <a:cs typeface="Georgia"/>
                <a:sym typeface="Georgia"/>
              </a:rPr>
              <a:t>Fellowship Hall </a:t>
            </a:r>
            <a:r>
              <a:rPr lang="en-US" sz="2800" dirty="0">
                <a:solidFill>
                  <a:schemeClr val="dk2"/>
                </a:solidFill>
                <a:latin typeface="Georgia"/>
                <a:ea typeface="Georgia"/>
                <a:cs typeface="Georgia"/>
                <a:sym typeface="Georgia"/>
              </a:rPr>
              <a:t>on </a:t>
            </a:r>
            <a:r>
              <a:rPr lang="en-US" sz="2800" b="1" dirty="0">
                <a:solidFill>
                  <a:schemeClr val="dk1"/>
                </a:solidFill>
                <a:latin typeface="Georgia"/>
                <a:ea typeface="Georgia"/>
                <a:cs typeface="Georgia"/>
                <a:sym typeface="Georgia"/>
              </a:rPr>
              <a:t>March 14th</a:t>
            </a:r>
            <a:r>
              <a:rPr lang="en-US" sz="2800" dirty="0">
                <a:solidFill>
                  <a:schemeClr val="dk2"/>
                </a:solidFill>
                <a:latin typeface="Georgia"/>
                <a:ea typeface="Georgia"/>
                <a:cs typeface="Georgia"/>
                <a:sym typeface="Georgia"/>
              </a:rPr>
              <a:t>.</a:t>
            </a:r>
          </a:p>
          <a:p>
            <a:pPr marL="0" lvl="0" indent="0" algn="ctr" rtl="0">
              <a:lnSpc>
                <a:spcPct val="115000"/>
              </a:lnSpc>
              <a:spcBef>
                <a:spcPts val="0"/>
              </a:spcBef>
              <a:spcAft>
                <a:spcPts val="0"/>
              </a:spcAft>
              <a:buNone/>
            </a:pPr>
            <a:r>
              <a:rPr lang="en-US" sz="2800" dirty="0">
                <a:solidFill>
                  <a:schemeClr val="dk2"/>
                </a:solidFill>
                <a:latin typeface="Georgia"/>
                <a:ea typeface="Georgia"/>
                <a:cs typeface="Georgia"/>
                <a:sym typeface="Georgia"/>
              </a:rPr>
              <a:t>We will cover Lesson 10: Praying with Scripture.</a:t>
            </a:r>
            <a:endParaRPr sz="2800" dirty="0">
              <a:solidFill>
                <a:schemeClr val="dk2"/>
              </a:solidFill>
              <a:latin typeface="Georgia"/>
              <a:ea typeface="Georgia"/>
              <a:cs typeface="Georgia"/>
              <a:sym typeface="Georgi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6"/>
          <p:cNvSpPr txBox="1">
            <a:spLocks noGrp="1"/>
          </p:cNvSpPr>
          <p:nvPr>
            <p:ph type="title"/>
          </p:nvPr>
        </p:nvSpPr>
        <p:spPr>
          <a:xfrm>
            <a:off x="311700" y="33255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Closing Prayer</a:t>
            </a:r>
            <a:endParaRPr sz="3200" dirty="0"/>
          </a:p>
        </p:txBody>
      </p:sp>
      <p:sp>
        <p:nvSpPr>
          <p:cNvPr id="387" name="Google Shape;387;p56"/>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22</a:t>
            </a:fld>
            <a:endParaRPr/>
          </a:p>
        </p:txBody>
      </p:sp>
      <p:sp>
        <p:nvSpPr>
          <p:cNvPr id="388" name="Google Shape;388;p56"/>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
        <p:nvSpPr>
          <p:cNvPr id="389" name="Google Shape;389;p56"/>
          <p:cNvSpPr txBox="1"/>
          <p:nvPr/>
        </p:nvSpPr>
        <p:spPr>
          <a:xfrm>
            <a:off x="342150" y="1018572"/>
            <a:ext cx="8459700" cy="2408978"/>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2500" dirty="0">
                <a:solidFill>
                  <a:schemeClr val="dk2"/>
                </a:solidFill>
                <a:latin typeface="Georgia"/>
                <a:ea typeface="Georgia"/>
                <a:cs typeface="Georgia"/>
                <a:sym typeface="Georgia"/>
              </a:rPr>
              <a:t>Heavenly Father, We thank you for your many blessings. Thank you for the opportunity to once again meet in person for class. Thank you for our health. Thank you for our religious freedom. Thank you for giving us many ways to pray: to talk to you, to listen to you, to commune with you. Help us to be open your voice </a:t>
            </a:r>
          </a:p>
          <a:p>
            <a:pPr marL="0" lvl="0" indent="0" algn="ctr" rtl="0">
              <a:lnSpc>
                <a:spcPct val="115000"/>
              </a:lnSpc>
              <a:spcBef>
                <a:spcPts val="0"/>
              </a:spcBef>
              <a:spcAft>
                <a:spcPts val="0"/>
              </a:spcAft>
              <a:buClr>
                <a:schemeClr val="dk1"/>
              </a:buClr>
              <a:buSzPts val="1100"/>
              <a:buFont typeface="Arial"/>
              <a:buNone/>
            </a:pPr>
            <a:r>
              <a:rPr lang="en-US" sz="2500" dirty="0">
                <a:solidFill>
                  <a:schemeClr val="dk2"/>
                </a:solidFill>
                <a:latin typeface="Georgia"/>
                <a:ea typeface="Georgia"/>
                <a:cs typeface="Georgia"/>
                <a:sym typeface="Georgia"/>
              </a:rPr>
              <a:t>and to become the people you want us to be. </a:t>
            </a:r>
          </a:p>
          <a:p>
            <a:pPr marL="0" lvl="0" indent="0" algn="ctr" rtl="0">
              <a:lnSpc>
                <a:spcPct val="115000"/>
              </a:lnSpc>
              <a:spcBef>
                <a:spcPts val="0"/>
              </a:spcBef>
              <a:spcAft>
                <a:spcPts val="0"/>
              </a:spcAft>
              <a:buClr>
                <a:schemeClr val="dk1"/>
              </a:buClr>
              <a:buSzPts val="1100"/>
              <a:buFont typeface="Arial"/>
              <a:buNone/>
            </a:pPr>
            <a:r>
              <a:rPr lang="en-US" sz="2500" dirty="0">
                <a:solidFill>
                  <a:schemeClr val="dk2"/>
                </a:solidFill>
                <a:latin typeface="Georgia"/>
                <a:ea typeface="Georgia"/>
                <a:cs typeface="Georgia"/>
                <a:sym typeface="Georgia"/>
              </a:rPr>
              <a:t>We ask this in Jesus’ name, Amen.</a:t>
            </a:r>
            <a:endParaRPr sz="2500" dirty="0">
              <a:solidFill>
                <a:schemeClr val="dk2"/>
              </a:solidFill>
              <a:latin typeface="Georgia"/>
              <a:ea typeface="Georgia"/>
              <a:cs typeface="Georgia"/>
              <a:sym typeface="Georgia"/>
            </a:endParaRPr>
          </a:p>
          <a:p>
            <a:pPr marL="0" lvl="0" indent="0" algn="ctr" rtl="0">
              <a:lnSpc>
                <a:spcPct val="115000"/>
              </a:lnSpc>
              <a:spcBef>
                <a:spcPts val="0"/>
              </a:spcBef>
              <a:spcAft>
                <a:spcPts val="0"/>
              </a:spcAft>
              <a:buNone/>
            </a:pPr>
            <a:endParaRPr sz="2100" dirty="0">
              <a:solidFill>
                <a:schemeClr val="dk2"/>
              </a:solidFill>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title"/>
          </p:nvPr>
        </p:nvSpPr>
        <p:spPr>
          <a:xfrm>
            <a:off x="144552" y="196645"/>
            <a:ext cx="8520600" cy="53401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dirty="0"/>
              <a:t>Opening Prayer</a:t>
            </a:r>
            <a:endParaRPr sz="3200" dirty="0"/>
          </a:p>
        </p:txBody>
      </p:sp>
      <p:sp>
        <p:nvSpPr>
          <p:cNvPr id="69" name="Google Shape;69;p13"/>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3</a:t>
            </a:fld>
            <a:endParaRPr/>
          </a:p>
        </p:txBody>
      </p:sp>
      <p:sp>
        <p:nvSpPr>
          <p:cNvPr id="70" name="Google Shape;70;p13"/>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
        <p:nvSpPr>
          <p:cNvPr id="71" name="Google Shape;71;p13"/>
          <p:cNvSpPr txBox="1"/>
          <p:nvPr/>
        </p:nvSpPr>
        <p:spPr>
          <a:xfrm>
            <a:off x="342150" y="730657"/>
            <a:ext cx="8459700" cy="2597493"/>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000" dirty="0">
                <a:solidFill>
                  <a:schemeClr val="dk2"/>
                </a:solidFill>
                <a:latin typeface="Georgia"/>
                <a:ea typeface="Georgia"/>
                <a:cs typeface="Georgia"/>
                <a:sym typeface="Georgia"/>
              </a:rPr>
              <a:t>Dear Heavenly Father, I desire to learn how to worship You as You deserve. Help me Lord, to grow into the sort of worshipper that You are seeking, one who worships You in spirit and truth. I pray that my life may be one that honors You in all I say and all I do, in all the circumstances of life, throughout the day and as I drift into sleep at night. Lord, I pray that I may learn to walk in all of Your ways, to serve with all of my being and to learn to love You as You have loved me. Teach me Lord, how to worship You in the beauty of holiness so that I may be one that bows my heart before You in spirit and truth, to Your honor and glory. </a:t>
            </a:r>
          </a:p>
          <a:p>
            <a:pPr marL="0" lvl="0" indent="0" algn="ctr" rtl="0">
              <a:lnSpc>
                <a:spcPct val="115000"/>
              </a:lnSpc>
              <a:spcBef>
                <a:spcPts val="0"/>
              </a:spcBef>
              <a:spcAft>
                <a:spcPts val="0"/>
              </a:spcAft>
              <a:buNone/>
            </a:pPr>
            <a:r>
              <a:rPr lang="en-US" sz="2000" dirty="0">
                <a:solidFill>
                  <a:schemeClr val="dk2"/>
                </a:solidFill>
                <a:latin typeface="Georgia"/>
                <a:ea typeface="Georgia"/>
                <a:cs typeface="Georgia"/>
                <a:sym typeface="Georgia"/>
              </a:rPr>
              <a:t>In Jesus' name I pray, Amen.</a:t>
            </a:r>
            <a:endParaRPr sz="2000" dirty="0">
              <a:solidFill>
                <a:schemeClr val="dk2"/>
              </a:solidFill>
              <a:latin typeface="Georgia"/>
              <a:ea typeface="Georgia"/>
              <a:cs typeface="Georgia"/>
              <a:sym typeface="Georg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8477F-3221-4B99-8E0C-8257808463E0}"/>
              </a:ext>
            </a:extLst>
          </p:cNvPr>
          <p:cNvSpPr>
            <a:spLocks noGrp="1"/>
          </p:cNvSpPr>
          <p:nvPr>
            <p:ph type="title"/>
          </p:nvPr>
        </p:nvSpPr>
        <p:spPr>
          <a:xfrm>
            <a:off x="311700" y="210927"/>
            <a:ext cx="8520600" cy="841800"/>
          </a:xfrm>
        </p:spPr>
        <p:txBody>
          <a:bodyPr/>
          <a:lstStyle/>
          <a:p>
            <a:r>
              <a:rPr lang="en-US" sz="2800" dirty="0"/>
              <a:t>Review of Lesson 8- Prayer to the Virgin Mary</a:t>
            </a:r>
          </a:p>
        </p:txBody>
      </p:sp>
      <p:sp>
        <p:nvSpPr>
          <p:cNvPr id="3" name="Slide Number Placeholder 2">
            <a:extLst>
              <a:ext uri="{FF2B5EF4-FFF2-40B4-BE49-F238E27FC236}">
                <a16:creationId xmlns:a16="http://schemas.microsoft.com/office/drawing/2014/main" id="{E544AA4E-1BAE-4C1D-88E8-8B3F1F22A2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4" name="Slide Number Placeholder 3">
            <a:extLst>
              <a:ext uri="{FF2B5EF4-FFF2-40B4-BE49-F238E27FC236}">
                <a16:creationId xmlns:a16="http://schemas.microsoft.com/office/drawing/2014/main" id="{171FBEBD-4B6A-4AA8-8FA8-BF7DCAF251F3}"/>
              </a:ext>
            </a:extLst>
          </p:cNvPr>
          <p:cNvSpPr>
            <a:spLocks noGrp="1"/>
          </p:cNvSpPr>
          <p:nvPr>
            <p:ph type="sldNum" idx="2"/>
          </p:nvPr>
        </p:nvSpPr>
        <p:spPr/>
        <p:txBody>
          <a:body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January</a:t>
            </a:r>
            <a:endParaRPr lang="en-US" sz="1200" b="0">
              <a:latin typeface="Georgia"/>
              <a:ea typeface="Georgia"/>
              <a:cs typeface="Georgia"/>
              <a:sym typeface="Georgia"/>
            </a:endParaRPr>
          </a:p>
        </p:txBody>
      </p:sp>
      <p:sp>
        <p:nvSpPr>
          <p:cNvPr id="5" name="TextBox 4">
            <a:extLst>
              <a:ext uri="{FF2B5EF4-FFF2-40B4-BE49-F238E27FC236}">
                <a16:creationId xmlns:a16="http://schemas.microsoft.com/office/drawing/2014/main" id="{25BE82F5-B69F-449D-90E1-BC1D40F18222}"/>
              </a:ext>
            </a:extLst>
          </p:cNvPr>
          <p:cNvSpPr txBox="1"/>
          <p:nvPr/>
        </p:nvSpPr>
        <p:spPr>
          <a:xfrm>
            <a:off x="376518" y="833718"/>
            <a:ext cx="8520600" cy="307777"/>
          </a:xfrm>
          <a:prstGeom prst="rect">
            <a:avLst/>
          </a:prstGeom>
          <a:noFill/>
        </p:spPr>
        <p:txBody>
          <a:bodyPr wrap="square" rtlCol="0">
            <a:spAutoFit/>
          </a:bodyPr>
          <a:lstStyle/>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9546EC51-E592-4D90-BBD5-B3E4E9026C44}"/>
              </a:ext>
            </a:extLst>
          </p:cNvPr>
          <p:cNvSpPr txBox="1"/>
          <p:nvPr/>
        </p:nvSpPr>
        <p:spPr>
          <a:xfrm>
            <a:off x="167148" y="833718"/>
            <a:ext cx="8848634" cy="4216539"/>
          </a:xfrm>
          <a:prstGeom prst="rect">
            <a:avLst/>
          </a:prstGeom>
          <a:noFill/>
        </p:spPr>
        <p:txBody>
          <a:bodyPr wrap="square" rtlCol="0">
            <a:spAutoFit/>
          </a:bodyPr>
          <a:lstStyle/>
          <a:p>
            <a:pPr marL="285750" indent="-285750">
              <a:buFont typeface="Arial" panose="020B0604020202020204" pitchFamily="34" charset="0"/>
              <a:buChar char="•"/>
            </a:pPr>
            <a:r>
              <a:rPr lang="en-US" sz="1600" dirty="0"/>
              <a:t>God planned to send His son to the world to save us from our sins. A perfect vessel had to be found from which Jesus would be born. God had to find someone who would willingly cooperate with His Divine plan.</a:t>
            </a:r>
          </a:p>
          <a:p>
            <a:pPr marL="285750" lvl="0" algn="just" rtl="0">
              <a:lnSpc>
                <a:spcPct val="100000"/>
              </a:lnSpc>
              <a:spcBef>
                <a:spcPts val="0"/>
              </a:spcBef>
              <a:spcAft>
                <a:spcPts val="0"/>
              </a:spcAft>
              <a:buNone/>
            </a:pPr>
            <a:r>
              <a:rPr lang="en-US" sz="1600" dirty="0"/>
              <a:t>Mary was that person. She had free will to cooperate or not, but God knew she would agree. This is not because God compelled her to agree, but because of God’s nature and His being omnipotent (this incudes place and time) He knew that she would say yes. A special and unique grace was given to Mary because she was to become the Mother of God. </a:t>
            </a:r>
          </a:p>
          <a:p>
            <a:pPr marL="285750" indent="-285750">
              <a:buFont typeface="Arial" panose="020B0604020202020204" pitchFamily="34" charset="0"/>
              <a:buChar char="•"/>
            </a:pPr>
            <a:r>
              <a:rPr lang="en-US" sz="1600" dirty="0"/>
              <a:t>She was conceived in her mother, Anne, free of original sin. God applied to her the Redemption that would be won by her Son’s Death and Resurrection before the moment of her conception. We call this the Immaculate Conception. Mary also remained free of personal sin throughout her life.</a:t>
            </a:r>
          </a:p>
          <a:p>
            <a:pPr marL="285750" indent="-285750">
              <a:buFont typeface="Arial" panose="020B0604020202020204" pitchFamily="34" charset="0"/>
              <a:buChar char="•"/>
            </a:pPr>
            <a:r>
              <a:rPr lang="en-US" sz="1600" dirty="0"/>
              <a:t>The Archangel Gabriel’s announcement to Mary that she was to become the Mother of God is called the Annunciation. Mary responded to Gabriel by saying, “Behold, I am the handmaid of the Lord. May it be done to me according to your word.” (Luke 1:38) Mary’s yes to the Father’s plan is called her fiat. This is the first Christian Prayer.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1403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D986-73B7-4B87-95D6-61B556F4AA17}"/>
              </a:ext>
            </a:extLst>
          </p:cNvPr>
          <p:cNvSpPr>
            <a:spLocks noGrp="1"/>
          </p:cNvSpPr>
          <p:nvPr>
            <p:ph type="title"/>
          </p:nvPr>
        </p:nvSpPr>
        <p:spPr>
          <a:xfrm>
            <a:off x="311700" y="242747"/>
            <a:ext cx="8520600" cy="524169"/>
          </a:xfrm>
        </p:spPr>
        <p:txBody>
          <a:bodyPr/>
          <a:lstStyle/>
          <a:p>
            <a:r>
              <a:rPr lang="en-US" sz="2400" dirty="0"/>
              <a:t>Review of Lesson 8- Prayer to the Virgin Mary (continued)</a:t>
            </a:r>
          </a:p>
        </p:txBody>
      </p:sp>
      <p:sp>
        <p:nvSpPr>
          <p:cNvPr id="3" name="Text Placeholder 2">
            <a:extLst>
              <a:ext uri="{FF2B5EF4-FFF2-40B4-BE49-F238E27FC236}">
                <a16:creationId xmlns:a16="http://schemas.microsoft.com/office/drawing/2014/main" id="{621FDD47-01C3-4E19-A9A2-8DBBF0D3B4AF}"/>
              </a:ext>
            </a:extLst>
          </p:cNvPr>
          <p:cNvSpPr>
            <a:spLocks noGrp="1"/>
          </p:cNvSpPr>
          <p:nvPr>
            <p:ph type="body" idx="1"/>
          </p:nvPr>
        </p:nvSpPr>
        <p:spPr>
          <a:xfrm>
            <a:off x="311700" y="766916"/>
            <a:ext cx="8520600" cy="2142900"/>
          </a:xfrm>
        </p:spPr>
        <p:txBody>
          <a:bodyPr/>
          <a:lstStyle/>
          <a:p>
            <a:pPr marL="285750" lvl="0" indent="-285750" algn="just" rtl="0">
              <a:lnSpc>
                <a:spcPct val="100000"/>
              </a:lnSpc>
              <a:spcBef>
                <a:spcPts val="0"/>
              </a:spcBef>
              <a:spcAft>
                <a:spcPts val="0"/>
              </a:spcAft>
              <a:buFont typeface="Arial" panose="020B0604020202020204" pitchFamily="34" charset="0"/>
              <a:buChar char="•"/>
            </a:pPr>
            <a:r>
              <a:rPr lang="en-US" dirty="0"/>
              <a:t>If Mary had not said yes to the Father, then Jesus would not have been born. Therefore, the Church calls Mary our mediatrix (another word for intercessor). We see the example of her being an intercessor at the Wedding at Cana and at the foot of the cross.</a:t>
            </a:r>
          </a:p>
          <a:p>
            <a:pPr marL="285750" lvl="0" indent="-285750" algn="just" rtl="0">
              <a:lnSpc>
                <a:spcPct val="100000"/>
              </a:lnSpc>
              <a:spcBef>
                <a:spcPts val="0"/>
              </a:spcBef>
              <a:spcAft>
                <a:spcPts val="0"/>
              </a:spcAft>
              <a:buFont typeface="Arial" panose="020B0604020202020204" pitchFamily="34" charset="0"/>
              <a:buChar char="•"/>
            </a:pPr>
            <a:r>
              <a:rPr lang="en-US" dirty="0"/>
              <a:t>Mary models for us the grace of total submission to the will of the Father. To be God’s servant we must be willing to do whatever He asks of us.  Prayer is one of the ways that we can discover what God is asking of us. When we pursue a relationship with God, we prepare ourselves to respond to His call.</a:t>
            </a:r>
          </a:p>
          <a:p>
            <a:pPr marL="285750" indent="-285750" algn="just">
              <a:lnSpc>
                <a:spcPct val="100000"/>
              </a:lnSpc>
              <a:buFont typeface="Arial" panose="020B0604020202020204" pitchFamily="34" charset="0"/>
              <a:buChar char="•"/>
            </a:pPr>
            <a:r>
              <a:rPr lang="en-US" dirty="0"/>
              <a:t> Because of her unique relationship with Jesus, her appeals to Him receive special consideration. We honor Mary as Jesus honors her. We do not adore her. That is reserved for God.</a:t>
            </a:r>
          </a:p>
          <a:p>
            <a:pPr marL="285750" lvl="2" indent="-2857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37DEA050-47AD-4DC7-9BE3-4E4A8A19C9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5" name="Slide Number Placeholder 4">
            <a:extLst>
              <a:ext uri="{FF2B5EF4-FFF2-40B4-BE49-F238E27FC236}">
                <a16:creationId xmlns:a16="http://schemas.microsoft.com/office/drawing/2014/main" id="{F4E3D4F1-1E4F-4C8B-AA4A-7F0220ACB6E2}"/>
              </a:ext>
            </a:extLst>
          </p:cNvPr>
          <p:cNvSpPr>
            <a:spLocks noGrp="1"/>
          </p:cNvSpPr>
          <p:nvPr>
            <p:ph type="sldNum" idx="2"/>
          </p:nvPr>
        </p:nvSpPr>
        <p:spPr/>
        <p:txBody>
          <a:body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February</a:t>
            </a:r>
            <a:endParaRPr lang="en-US" sz="1200" b="0">
              <a:latin typeface="Georgia"/>
              <a:ea typeface="Georgia"/>
              <a:cs typeface="Georgia"/>
              <a:sym typeface="Georgia"/>
            </a:endParaRPr>
          </a:p>
        </p:txBody>
      </p:sp>
    </p:spTree>
    <p:extLst>
      <p:ext uri="{BB962C8B-B14F-4D97-AF65-F5344CB8AC3E}">
        <p14:creationId xmlns:p14="http://schemas.microsoft.com/office/powerpoint/2010/main" val="8411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5491-2257-4729-9E25-4DA5AFC843BA}"/>
              </a:ext>
            </a:extLst>
          </p:cNvPr>
          <p:cNvSpPr>
            <a:spLocks noGrp="1"/>
          </p:cNvSpPr>
          <p:nvPr>
            <p:ph type="title"/>
          </p:nvPr>
        </p:nvSpPr>
        <p:spPr>
          <a:xfrm>
            <a:off x="-436537" y="687826"/>
            <a:ext cx="8520600" cy="841800"/>
          </a:xfrm>
        </p:spPr>
        <p:txBody>
          <a:bodyPr/>
          <a:lstStyle/>
          <a:p>
            <a:r>
              <a:rPr lang="en-US" sz="3600" dirty="0">
                <a:solidFill>
                  <a:srgbClr val="E86929"/>
                </a:solidFill>
                <a:latin typeface="Georgia"/>
                <a:ea typeface="Georgia"/>
                <a:cs typeface="Georgia"/>
                <a:sym typeface="Georgia"/>
              </a:rPr>
              <a:t>What questions do you have?</a:t>
            </a:r>
            <a:br>
              <a:rPr lang="en-US" sz="3600" dirty="0">
                <a:solidFill>
                  <a:srgbClr val="E86929"/>
                </a:solidFill>
                <a:latin typeface="Georgia"/>
                <a:ea typeface="Georgia"/>
                <a:cs typeface="Georgia"/>
                <a:sym typeface="Georgia"/>
              </a:rPr>
            </a:br>
            <a:endParaRPr lang="en-US" dirty="0"/>
          </a:p>
        </p:txBody>
      </p:sp>
      <p:sp>
        <p:nvSpPr>
          <p:cNvPr id="3" name="Slide Number Placeholder 2">
            <a:extLst>
              <a:ext uri="{FF2B5EF4-FFF2-40B4-BE49-F238E27FC236}">
                <a16:creationId xmlns:a16="http://schemas.microsoft.com/office/drawing/2014/main" id="{74334C3B-7F63-49EC-9022-3D7CC2DDFA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4" name="Slide Number Placeholder 3">
            <a:extLst>
              <a:ext uri="{FF2B5EF4-FFF2-40B4-BE49-F238E27FC236}">
                <a16:creationId xmlns:a16="http://schemas.microsoft.com/office/drawing/2014/main" id="{BC1E88AC-C832-4660-ACEC-273DE9C5AC46}"/>
              </a:ext>
            </a:extLst>
          </p:cNvPr>
          <p:cNvSpPr>
            <a:spLocks noGrp="1"/>
          </p:cNvSpPr>
          <p:nvPr>
            <p:ph type="sldNum" idx="2"/>
          </p:nvPr>
        </p:nvSpPr>
        <p:spPr/>
        <p:txBody>
          <a:bodyPr/>
          <a:lstStyle/>
          <a:p>
            <a:pPr marL="0" lvl="0" indent="0" algn="l" rtl="0">
              <a:spcBef>
                <a:spcPts val="0"/>
              </a:spcBef>
              <a:spcAft>
                <a:spcPts val="0"/>
              </a:spcAft>
              <a:buNone/>
            </a:pPr>
            <a:r>
              <a:rPr lang="en-US"/>
              <a:t>Christian Prayer</a:t>
            </a:r>
            <a:r>
              <a:rPr lang="en-US" sz="1200" b="0" i="0" u="none" strike="noStrike" cap="none">
                <a:solidFill>
                  <a:srgbClr val="FAF5EA"/>
                </a:solidFill>
                <a:latin typeface="Georgia"/>
                <a:ea typeface="Georgia"/>
                <a:cs typeface="Georgia"/>
                <a:sym typeface="Georgia"/>
              </a:rPr>
              <a:t>, </a:t>
            </a:r>
            <a:r>
              <a:rPr lang="en-US"/>
              <a:t>January</a:t>
            </a:r>
            <a:endParaRPr lang="en-US" sz="1200" b="0">
              <a:latin typeface="Georgia"/>
              <a:ea typeface="Georgia"/>
              <a:cs typeface="Georgia"/>
              <a:sym typeface="Georgia"/>
            </a:endParaRPr>
          </a:p>
        </p:txBody>
      </p:sp>
      <p:pic>
        <p:nvPicPr>
          <p:cNvPr id="7" name="Google Shape;97;p16">
            <a:extLst>
              <a:ext uri="{FF2B5EF4-FFF2-40B4-BE49-F238E27FC236}">
                <a16:creationId xmlns:a16="http://schemas.microsoft.com/office/drawing/2014/main" id="{E96FDCE1-A2F9-474E-A060-86D7FA093704}"/>
              </a:ext>
            </a:extLst>
          </p:cNvPr>
          <p:cNvPicPr preferRelativeResize="0"/>
          <p:nvPr/>
        </p:nvPicPr>
        <p:blipFill>
          <a:blip r:embed="rId2">
            <a:alphaModFix/>
          </a:blip>
          <a:stretch>
            <a:fillRect/>
          </a:stretch>
        </p:blipFill>
        <p:spPr>
          <a:xfrm rot="581856">
            <a:off x="6818021" y="656674"/>
            <a:ext cx="2156449" cy="1437650"/>
          </a:xfrm>
          <a:prstGeom prst="rect">
            <a:avLst/>
          </a:prstGeom>
          <a:noFill/>
          <a:ln>
            <a:noFill/>
          </a:ln>
        </p:spPr>
      </p:pic>
      <p:pic>
        <p:nvPicPr>
          <p:cNvPr id="8" name="Google Shape;98;p16">
            <a:extLst>
              <a:ext uri="{FF2B5EF4-FFF2-40B4-BE49-F238E27FC236}">
                <a16:creationId xmlns:a16="http://schemas.microsoft.com/office/drawing/2014/main" id="{3C71AA91-16EC-448C-BD29-5CFEEEC7160E}"/>
              </a:ext>
            </a:extLst>
          </p:cNvPr>
          <p:cNvPicPr preferRelativeResize="0"/>
          <p:nvPr/>
        </p:nvPicPr>
        <p:blipFill>
          <a:blip r:embed="rId3">
            <a:alphaModFix/>
          </a:blip>
          <a:stretch>
            <a:fillRect/>
          </a:stretch>
        </p:blipFill>
        <p:spPr>
          <a:xfrm rot="417810">
            <a:off x="584848" y="1575550"/>
            <a:ext cx="2984575" cy="1731676"/>
          </a:xfrm>
          <a:prstGeom prst="rect">
            <a:avLst/>
          </a:prstGeom>
          <a:noFill/>
          <a:ln>
            <a:noFill/>
          </a:ln>
        </p:spPr>
      </p:pic>
      <p:pic>
        <p:nvPicPr>
          <p:cNvPr id="9" name="Google Shape;99;p16">
            <a:extLst>
              <a:ext uri="{FF2B5EF4-FFF2-40B4-BE49-F238E27FC236}">
                <a16:creationId xmlns:a16="http://schemas.microsoft.com/office/drawing/2014/main" id="{BB18FBD8-FECD-4996-94BE-63905FAC8E69}"/>
              </a:ext>
            </a:extLst>
          </p:cNvPr>
          <p:cNvPicPr preferRelativeResize="0"/>
          <p:nvPr/>
        </p:nvPicPr>
        <p:blipFill>
          <a:blip r:embed="rId4">
            <a:alphaModFix/>
          </a:blip>
          <a:stretch>
            <a:fillRect/>
          </a:stretch>
        </p:blipFill>
        <p:spPr>
          <a:xfrm rot="-597254">
            <a:off x="4366372" y="2381590"/>
            <a:ext cx="3092178" cy="2048571"/>
          </a:xfrm>
          <a:prstGeom prst="rect">
            <a:avLst/>
          </a:prstGeom>
          <a:noFill/>
          <a:ln>
            <a:noFill/>
          </a:ln>
        </p:spPr>
      </p:pic>
    </p:spTree>
    <p:extLst>
      <p:ext uri="{BB962C8B-B14F-4D97-AF65-F5344CB8AC3E}">
        <p14:creationId xmlns:p14="http://schemas.microsoft.com/office/powerpoint/2010/main" val="444367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940500" y="1656000"/>
            <a:ext cx="7263000" cy="1359900"/>
          </a:xfrm>
          <a:prstGeom prst="rect">
            <a:avLst/>
          </a:prstGeom>
        </p:spPr>
        <p:txBody>
          <a:bodyPr spcFirstLastPara="1" wrap="square" lIns="91425" tIns="0" rIns="91425" bIns="91425" anchor="t" anchorCtr="0">
            <a:noAutofit/>
          </a:bodyPr>
          <a:lstStyle/>
          <a:p>
            <a:pPr marL="0" lvl="0" indent="0" algn="ctr" rtl="0">
              <a:lnSpc>
                <a:spcPct val="115000"/>
              </a:lnSpc>
              <a:spcBef>
                <a:spcPts val="0"/>
              </a:spcBef>
              <a:spcAft>
                <a:spcPts val="0"/>
              </a:spcAft>
              <a:buNone/>
            </a:pPr>
            <a:r>
              <a:rPr lang="en-US" sz="2600">
                <a:solidFill>
                  <a:srgbClr val="E86929"/>
                </a:solidFill>
              </a:rPr>
              <a:t>We cultivate a loving heart by setting aside specific times of prayer to work on our relationship with God.</a:t>
            </a:r>
            <a:endParaRPr sz="2600">
              <a:solidFill>
                <a:srgbClr val="E86929"/>
              </a:solidFill>
            </a:endParaRPr>
          </a:p>
        </p:txBody>
      </p:sp>
      <p:sp>
        <p:nvSpPr>
          <p:cNvPr id="205" name="Google Shape;205;p32"/>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7</a:t>
            </a:fld>
            <a:endParaRPr/>
          </a:p>
        </p:txBody>
      </p:sp>
      <p:sp>
        <p:nvSpPr>
          <p:cNvPr id="206" name="Google Shape;206;p32"/>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508500" y="1586950"/>
            <a:ext cx="8127000" cy="1820100"/>
          </a:xfrm>
          <a:prstGeom prst="rect">
            <a:avLst/>
          </a:prstGeom>
        </p:spPr>
        <p:txBody>
          <a:bodyPr spcFirstLastPara="1" wrap="square" lIns="91425" tIns="0" rIns="91425" bIns="91425" anchor="t" anchorCtr="0">
            <a:noAutofit/>
          </a:bodyPr>
          <a:lstStyle/>
          <a:p>
            <a:pPr marL="0" lvl="0" indent="0" algn="ctr" rtl="0">
              <a:lnSpc>
                <a:spcPct val="115000"/>
              </a:lnSpc>
              <a:spcBef>
                <a:spcPts val="0"/>
              </a:spcBef>
              <a:spcAft>
                <a:spcPts val="0"/>
              </a:spcAft>
              <a:buNone/>
            </a:pPr>
            <a:r>
              <a:rPr lang="en-US" sz="2600">
                <a:solidFill>
                  <a:srgbClr val="E86929"/>
                </a:solidFill>
              </a:rPr>
              <a:t>The Church gives us three main expressions of prayer:</a:t>
            </a:r>
            <a:endParaRPr sz="2600">
              <a:solidFill>
                <a:srgbClr val="E86929"/>
              </a:solidFill>
            </a:endParaRPr>
          </a:p>
          <a:p>
            <a:pPr marL="457200" lvl="0" indent="-393700" algn="ctr" rtl="0">
              <a:lnSpc>
                <a:spcPct val="115000"/>
              </a:lnSpc>
              <a:spcBef>
                <a:spcPts val="0"/>
              </a:spcBef>
              <a:spcAft>
                <a:spcPts val="0"/>
              </a:spcAft>
              <a:buClr>
                <a:srgbClr val="E86929"/>
              </a:buClr>
              <a:buSzPts val="2600"/>
              <a:buAutoNum type="arabicPeriod"/>
            </a:pPr>
            <a:r>
              <a:rPr lang="en-US" sz="2600">
                <a:solidFill>
                  <a:srgbClr val="E86929"/>
                </a:solidFill>
              </a:rPr>
              <a:t>Vocal prayer</a:t>
            </a:r>
            <a:endParaRPr sz="2600">
              <a:solidFill>
                <a:srgbClr val="E86929"/>
              </a:solidFill>
            </a:endParaRPr>
          </a:p>
          <a:p>
            <a:pPr marL="457200" lvl="0" indent="-393700" algn="ctr" rtl="0">
              <a:lnSpc>
                <a:spcPct val="115000"/>
              </a:lnSpc>
              <a:spcBef>
                <a:spcPts val="0"/>
              </a:spcBef>
              <a:spcAft>
                <a:spcPts val="0"/>
              </a:spcAft>
              <a:buClr>
                <a:srgbClr val="E86929"/>
              </a:buClr>
              <a:buSzPts val="2600"/>
              <a:buAutoNum type="arabicPeriod"/>
            </a:pPr>
            <a:r>
              <a:rPr lang="en-US" sz="2600">
                <a:solidFill>
                  <a:srgbClr val="E86929"/>
                </a:solidFill>
              </a:rPr>
              <a:t>Meditative prayer</a:t>
            </a:r>
            <a:endParaRPr sz="2600">
              <a:solidFill>
                <a:srgbClr val="E86929"/>
              </a:solidFill>
            </a:endParaRPr>
          </a:p>
          <a:p>
            <a:pPr marL="457200" lvl="0" indent="-393700" algn="ctr" rtl="0">
              <a:lnSpc>
                <a:spcPct val="115000"/>
              </a:lnSpc>
              <a:spcBef>
                <a:spcPts val="0"/>
              </a:spcBef>
              <a:spcAft>
                <a:spcPts val="0"/>
              </a:spcAft>
              <a:buClr>
                <a:srgbClr val="E86929"/>
              </a:buClr>
              <a:buSzPts val="2600"/>
              <a:buAutoNum type="arabicPeriod"/>
            </a:pPr>
            <a:r>
              <a:rPr lang="en-US" sz="2600">
                <a:solidFill>
                  <a:srgbClr val="E86929"/>
                </a:solidFill>
              </a:rPr>
              <a:t>Contemplative prayer</a:t>
            </a:r>
            <a:endParaRPr sz="2600">
              <a:solidFill>
                <a:srgbClr val="E86929"/>
              </a:solidFill>
            </a:endParaRPr>
          </a:p>
        </p:txBody>
      </p:sp>
      <p:sp>
        <p:nvSpPr>
          <p:cNvPr id="212" name="Google Shape;212;p33"/>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8</a:t>
            </a:fld>
            <a:endParaRPr/>
          </a:p>
        </p:txBody>
      </p:sp>
      <p:sp>
        <p:nvSpPr>
          <p:cNvPr id="213" name="Google Shape;213;p33"/>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4"/>
          <p:cNvSpPr txBox="1">
            <a:spLocks noGrp="1"/>
          </p:cNvSpPr>
          <p:nvPr>
            <p:ph type="title"/>
          </p:nvPr>
        </p:nvSpPr>
        <p:spPr>
          <a:xfrm>
            <a:off x="508500" y="1886125"/>
            <a:ext cx="8127000" cy="888000"/>
          </a:xfrm>
          <a:prstGeom prst="rect">
            <a:avLst/>
          </a:prstGeom>
        </p:spPr>
        <p:txBody>
          <a:bodyPr spcFirstLastPara="1" wrap="square" lIns="91425" tIns="0" rIns="91425" bIns="91425" anchor="t" anchorCtr="0">
            <a:noAutofit/>
          </a:bodyPr>
          <a:lstStyle/>
          <a:p>
            <a:pPr marL="0" lvl="0" indent="0" algn="ctr" rtl="0">
              <a:lnSpc>
                <a:spcPct val="115000"/>
              </a:lnSpc>
              <a:spcBef>
                <a:spcPts val="0"/>
              </a:spcBef>
              <a:spcAft>
                <a:spcPts val="0"/>
              </a:spcAft>
              <a:buNone/>
            </a:pPr>
            <a:r>
              <a:rPr lang="en-US" sz="2600">
                <a:solidFill>
                  <a:srgbClr val="E86929"/>
                </a:solidFill>
              </a:rPr>
              <a:t>Vocal prayer is prayer in which we use our voices to express to God what is in our hearts. </a:t>
            </a:r>
            <a:endParaRPr sz="2600">
              <a:solidFill>
                <a:srgbClr val="E86929"/>
              </a:solidFill>
            </a:endParaRPr>
          </a:p>
        </p:txBody>
      </p:sp>
      <p:sp>
        <p:nvSpPr>
          <p:cNvPr id="219" name="Google Shape;219;p34"/>
          <p:cNvSpPr txBox="1">
            <a:spLocks noGrp="1"/>
          </p:cNvSpPr>
          <p:nvPr>
            <p:ph type="sldNum" idx="12"/>
          </p:nvPr>
        </p:nvSpPr>
        <p:spPr>
          <a:xfrm>
            <a:off x="8467082" y="464174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FAF5EA"/>
              </a:buClr>
              <a:buFont typeface="Rokkitt"/>
              <a:buNone/>
            </a:pPr>
            <a:fld id="{00000000-1234-1234-1234-123412341234}" type="slidenum">
              <a:rPr lang="en-US"/>
              <a:t>9</a:t>
            </a:fld>
            <a:endParaRPr/>
          </a:p>
        </p:txBody>
      </p:sp>
      <p:sp>
        <p:nvSpPr>
          <p:cNvPr id="220" name="Google Shape;220;p34"/>
          <p:cNvSpPr txBox="1">
            <a:spLocks noGrp="1"/>
          </p:cNvSpPr>
          <p:nvPr>
            <p:ph type="sldNum" idx="2"/>
          </p:nvPr>
        </p:nvSpPr>
        <p:spPr>
          <a:xfrm>
            <a:off x="707363" y="4682009"/>
            <a:ext cx="31164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FAF5EA"/>
              </a:buClr>
              <a:buFont typeface="Quicksand"/>
              <a:buNone/>
            </a:pPr>
            <a:r>
              <a:rPr lang="en-US"/>
              <a:t>Christian Prayer, February</a:t>
            </a:r>
            <a:endParaRP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TotalTime>
  <Words>2321</Words>
  <Application>Microsoft Office PowerPoint</Application>
  <PresentationFormat>On-screen Show (16:9)</PresentationFormat>
  <Paragraphs>174</Paragraphs>
  <Slides>22</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Georgia</vt:lpstr>
      <vt:lpstr>Arial</vt:lpstr>
      <vt:lpstr>Lora</vt:lpstr>
      <vt:lpstr>Quicksand</vt:lpstr>
      <vt:lpstr>Rokkitt</vt:lpstr>
      <vt:lpstr>Times New Roman</vt:lpstr>
      <vt:lpstr>simple-light-2</vt:lpstr>
      <vt:lpstr>PowerPoint Presentation</vt:lpstr>
      <vt:lpstr>Agenda</vt:lpstr>
      <vt:lpstr>Opening Prayer</vt:lpstr>
      <vt:lpstr>Review of Lesson 8- Prayer to the Virgin Mary</vt:lpstr>
      <vt:lpstr>Review of Lesson 8- Prayer to the Virgin Mary (continued)</vt:lpstr>
      <vt:lpstr>What questions do you have? </vt:lpstr>
      <vt:lpstr>We cultivate a loving heart by setting aside specific times of prayer to work on our relationship with God.</vt:lpstr>
      <vt:lpstr>The Church gives us three main expressions of prayer: Vocal prayer Meditative prayer Contemplative prayer</vt:lpstr>
      <vt:lpstr>Vocal prayer is prayer in which we use our voices to express to God what is in our hearts. </vt:lpstr>
      <vt:lpstr>Jesus shows us the need to express our prayers out loud.</vt:lpstr>
      <vt:lpstr>We can pray vocally by ourselves or with others.</vt:lpstr>
      <vt:lpstr>It is not how many prayers we say, but the attitude of our hearts, that pleases God.</vt:lpstr>
      <vt:lpstr>In meditative prayer, we use our thoughts and imagination to seek to know God’s will for our lives.</vt:lpstr>
      <vt:lpstr>In contemplative prayer we fix our hearts on Jesus. We enter into communion with God through the Holy Spirit during contemplative prayer.</vt:lpstr>
      <vt:lpstr>Prayer is a decision.</vt:lpstr>
      <vt:lpstr>Our prayer is an example to our children.</vt:lpstr>
      <vt:lpstr>Discussion/sharing</vt:lpstr>
      <vt:lpstr>Discussion questions</vt:lpstr>
      <vt:lpstr>Discussion questions</vt:lpstr>
      <vt:lpstr>Creating Your Domestic Church</vt:lpstr>
      <vt:lpstr>Reminders and Announcements</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dc:creator>
  <cp:lastModifiedBy>connie cole</cp:lastModifiedBy>
  <cp:revision>13</cp:revision>
  <cp:lastPrinted>2021-03-07T02:42:54Z</cp:lastPrinted>
  <dcterms:modified xsi:type="dcterms:W3CDTF">2021-03-07T02:44:39Z</dcterms:modified>
</cp:coreProperties>
</file>