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1"/>
  </p:notesMasterIdLst>
  <p:sldIdLst>
    <p:sldId id="256" r:id="rId2"/>
    <p:sldId id="257" r:id="rId3"/>
    <p:sldId id="286" r:id="rId4"/>
    <p:sldId id="287" r:id="rId5"/>
    <p:sldId id="310" r:id="rId6"/>
    <p:sldId id="258" r:id="rId7"/>
    <p:sldId id="259" r:id="rId8"/>
    <p:sldId id="260" r:id="rId9"/>
    <p:sldId id="261" r:id="rId10"/>
    <p:sldId id="262" r:id="rId11"/>
    <p:sldId id="263" r:id="rId12"/>
    <p:sldId id="264" r:id="rId13"/>
    <p:sldId id="265" r:id="rId14"/>
    <p:sldId id="267" r:id="rId15"/>
    <p:sldId id="311" r:id="rId16"/>
    <p:sldId id="268" r:id="rId17"/>
    <p:sldId id="283" r:id="rId18"/>
    <p:sldId id="319" r:id="rId19"/>
    <p:sldId id="320"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Georgia" panose="02040502050405020303" pitchFamily="18" charset="0"/>
      <p:regular r:id="rId26"/>
      <p:bold r:id="rId27"/>
      <p:italic r:id="rId28"/>
      <p:boldItalic r:id="rId29"/>
    </p:embeddedFont>
    <p:embeddedFont>
      <p:font typeface="Lora" pitchFamily="2" charset="0"/>
      <p:regular r:id="rId30"/>
      <p:bold r:id="rId31"/>
      <p:italic r:id="rId32"/>
      <p:boldItalic r:id="rId33"/>
    </p:embeddedFont>
    <p:embeddedFont>
      <p:font typeface="Quicksand" panose="020B0604020202020204" charset="0"/>
      <p:regular r:id="rId34"/>
      <p:bold r:id="rId35"/>
    </p:embeddedFont>
    <p:embeddedFont>
      <p:font typeface="Rokkitt"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97F902-A2AF-47E3-A256-CE7E3F8D575E}" v="433" dt="2022-01-29T20:36:23.8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294" autoAdjust="0"/>
  </p:normalViewPr>
  <p:slideViewPr>
    <p:cSldViewPr snapToGrid="0">
      <p:cViewPr varScale="1">
        <p:scale>
          <a:sx n="55" d="100"/>
          <a:sy n="55" d="100"/>
        </p:scale>
        <p:origin x="2346" y="66"/>
      </p:cViewPr>
      <p:guideLst/>
    </p:cSldViewPr>
  </p:slideViewPr>
  <p:notesTextViewPr>
    <p:cViewPr>
      <p:scale>
        <a:sx n="1" d="1"/>
        <a:sy n="1" d="1"/>
      </p:scale>
      <p:origin x="0" y="-79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ie cole" userId="b31dd49f597b2d33" providerId="LiveId" clId="{3997F902-A2AF-47E3-A256-CE7E3F8D575E}"/>
    <pc:docChg chg="custSel addSld delSld modSld">
      <pc:chgData name="connie cole" userId="b31dd49f597b2d33" providerId="LiveId" clId="{3997F902-A2AF-47E3-A256-CE7E3F8D575E}" dt="2022-01-29T21:37:41.801" v="4200" actId="20577"/>
      <pc:docMkLst>
        <pc:docMk/>
      </pc:docMkLst>
      <pc:sldChg chg="modSp mod modNotesTx">
        <pc:chgData name="connie cole" userId="b31dd49f597b2d33" providerId="LiveId" clId="{3997F902-A2AF-47E3-A256-CE7E3F8D575E}" dt="2022-01-29T20:45:59.263" v="3194" actId="6549"/>
        <pc:sldMkLst>
          <pc:docMk/>
          <pc:sldMk cId="0" sldId="257"/>
        </pc:sldMkLst>
        <pc:spChg chg="mod">
          <ac:chgData name="connie cole" userId="b31dd49f597b2d33" providerId="LiveId" clId="{3997F902-A2AF-47E3-A256-CE7E3F8D575E}" dt="2022-01-29T19:28:36.320" v="0" actId="14100"/>
          <ac:spMkLst>
            <pc:docMk/>
            <pc:sldMk cId="0" sldId="257"/>
            <ac:spMk id="70" creationId="{00000000-0000-0000-0000-000000000000}"/>
          </ac:spMkLst>
        </pc:spChg>
        <pc:spChg chg="mod">
          <ac:chgData name="connie cole" userId="b31dd49f597b2d33" providerId="LiveId" clId="{3997F902-A2AF-47E3-A256-CE7E3F8D575E}" dt="2022-01-29T19:28:46.524" v="2" actId="14100"/>
          <ac:spMkLst>
            <pc:docMk/>
            <pc:sldMk cId="0" sldId="257"/>
            <ac:spMk id="71" creationId="{00000000-0000-0000-0000-000000000000}"/>
          </ac:spMkLst>
        </pc:spChg>
      </pc:sldChg>
      <pc:sldChg chg="modNotesTx">
        <pc:chgData name="connie cole" userId="b31dd49f597b2d33" providerId="LiveId" clId="{3997F902-A2AF-47E3-A256-CE7E3F8D575E}" dt="2022-01-29T20:48:04.049" v="3310" actId="20577"/>
        <pc:sldMkLst>
          <pc:docMk/>
          <pc:sldMk cId="0" sldId="258"/>
        </pc:sldMkLst>
      </pc:sldChg>
      <pc:sldChg chg="modNotesTx">
        <pc:chgData name="connie cole" userId="b31dd49f597b2d33" providerId="LiveId" clId="{3997F902-A2AF-47E3-A256-CE7E3F8D575E}" dt="2022-01-29T20:49:09.213" v="3367" actId="20577"/>
        <pc:sldMkLst>
          <pc:docMk/>
          <pc:sldMk cId="0" sldId="260"/>
        </pc:sldMkLst>
      </pc:sldChg>
      <pc:sldChg chg="modNotesTx">
        <pc:chgData name="connie cole" userId="b31dd49f597b2d33" providerId="LiveId" clId="{3997F902-A2AF-47E3-A256-CE7E3F8D575E}" dt="2022-01-29T20:53:36.982" v="3466" actId="20577"/>
        <pc:sldMkLst>
          <pc:docMk/>
          <pc:sldMk cId="0" sldId="264"/>
        </pc:sldMkLst>
      </pc:sldChg>
      <pc:sldChg chg="modNotesTx">
        <pc:chgData name="connie cole" userId="b31dd49f597b2d33" providerId="LiveId" clId="{3997F902-A2AF-47E3-A256-CE7E3F8D575E}" dt="2022-01-29T19:38:34.220" v="111" actId="20577"/>
        <pc:sldMkLst>
          <pc:docMk/>
          <pc:sldMk cId="0" sldId="265"/>
        </pc:sldMkLst>
      </pc:sldChg>
      <pc:sldChg chg="del">
        <pc:chgData name="connie cole" userId="b31dd49f597b2d33" providerId="LiveId" clId="{3997F902-A2AF-47E3-A256-CE7E3F8D575E}" dt="2022-01-29T19:34:35.693" v="3" actId="2696"/>
        <pc:sldMkLst>
          <pc:docMk/>
          <pc:sldMk cId="0" sldId="266"/>
        </pc:sldMkLst>
      </pc:sldChg>
      <pc:sldChg chg="modAnim modNotesTx">
        <pc:chgData name="connie cole" userId="b31dd49f597b2d33" providerId="LiveId" clId="{3997F902-A2AF-47E3-A256-CE7E3F8D575E}" dt="2022-01-29T21:17:29.898" v="3810" actId="20577"/>
        <pc:sldMkLst>
          <pc:docMk/>
          <pc:sldMk cId="0" sldId="267"/>
        </pc:sldMkLst>
      </pc:sldChg>
      <pc:sldChg chg="modSp mod modAnim modNotesTx">
        <pc:chgData name="connie cole" userId="b31dd49f597b2d33" providerId="LiveId" clId="{3997F902-A2AF-47E3-A256-CE7E3F8D575E}" dt="2022-01-29T21:37:41.801" v="4200" actId="20577"/>
        <pc:sldMkLst>
          <pc:docMk/>
          <pc:sldMk cId="0" sldId="268"/>
        </pc:sldMkLst>
        <pc:spChg chg="mod">
          <ac:chgData name="connie cole" userId="b31dd49f597b2d33" providerId="LiveId" clId="{3997F902-A2AF-47E3-A256-CE7E3F8D575E}" dt="2022-01-29T20:21:11.116" v="1685" actId="20577"/>
          <ac:spMkLst>
            <pc:docMk/>
            <pc:sldMk cId="0" sldId="268"/>
            <ac:spMk id="154" creationId="{00000000-0000-0000-0000-000000000000}"/>
          </ac:spMkLst>
        </pc:spChg>
        <pc:spChg chg="mod">
          <ac:chgData name="connie cole" userId="b31dd49f597b2d33" providerId="LiveId" clId="{3997F902-A2AF-47E3-A256-CE7E3F8D575E}" dt="2022-01-29T20:21:17.648" v="1686" actId="1076"/>
          <ac:spMkLst>
            <pc:docMk/>
            <pc:sldMk cId="0" sldId="268"/>
            <ac:spMk id="157" creationId="{00000000-0000-0000-0000-000000000000}"/>
          </ac:spMkLst>
        </pc:spChg>
      </pc:sldChg>
      <pc:sldChg chg="del">
        <pc:chgData name="connie cole" userId="b31dd49f597b2d33" providerId="LiveId" clId="{3997F902-A2AF-47E3-A256-CE7E3F8D575E}" dt="2022-01-29T20:31:52.358" v="2423" actId="2696"/>
        <pc:sldMkLst>
          <pc:docMk/>
          <pc:sldMk cId="0" sldId="269"/>
        </pc:sldMkLst>
      </pc:sldChg>
      <pc:sldChg chg="del">
        <pc:chgData name="connie cole" userId="b31dd49f597b2d33" providerId="LiveId" clId="{3997F902-A2AF-47E3-A256-CE7E3F8D575E}" dt="2022-01-29T20:31:55.935" v="2424" actId="2696"/>
        <pc:sldMkLst>
          <pc:docMk/>
          <pc:sldMk cId="0" sldId="270"/>
        </pc:sldMkLst>
      </pc:sldChg>
      <pc:sldChg chg="del">
        <pc:chgData name="connie cole" userId="b31dd49f597b2d33" providerId="LiveId" clId="{3997F902-A2AF-47E3-A256-CE7E3F8D575E}" dt="2022-01-29T20:31:57.836" v="2425" actId="2696"/>
        <pc:sldMkLst>
          <pc:docMk/>
          <pc:sldMk cId="0" sldId="271"/>
        </pc:sldMkLst>
      </pc:sldChg>
      <pc:sldChg chg="del">
        <pc:chgData name="connie cole" userId="b31dd49f597b2d33" providerId="LiveId" clId="{3997F902-A2AF-47E3-A256-CE7E3F8D575E}" dt="2022-01-29T20:31:59.779" v="2426" actId="2696"/>
        <pc:sldMkLst>
          <pc:docMk/>
          <pc:sldMk cId="0" sldId="272"/>
        </pc:sldMkLst>
      </pc:sldChg>
      <pc:sldChg chg="del">
        <pc:chgData name="connie cole" userId="b31dd49f597b2d33" providerId="LiveId" clId="{3997F902-A2AF-47E3-A256-CE7E3F8D575E}" dt="2022-01-29T20:32:01.084" v="2427" actId="2696"/>
        <pc:sldMkLst>
          <pc:docMk/>
          <pc:sldMk cId="0" sldId="273"/>
        </pc:sldMkLst>
      </pc:sldChg>
      <pc:sldChg chg="del">
        <pc:chgData name="connie cole" userId="b31dd49f597b2d33" providerId="LiveId" clId="{3997F902-A2AF-47E3-A256-CE7E3F8D575E}" dt="2022-01-29T20:32:02.396" v="2428" actId="2696"/>
        <pc:sldMkLst>
          <pc:docMk/>
          <pc:sldMk cId="0" sldId="274"/>
        </pc:sldMkLst>
      </pc:sldChg>
      <pc:sldChg chg="del">
        <pc:chgData name="connie cole" userId="b31dd49f597b2d33" providerId="LiveId" clId="{3997F902-A2AF-47E3-A256-CE7E3F8D575E}" dt="2022-01-29T20:32:03.692" v="2429" actId="2696"/>
        <pc:sldMkLst>
          <pc:docMk/>
          <pc:sldMk cId="0" sldId="275"/>
        </pc:sldMkLst>
      </pc:sldChg>
      <pc:sldChg chg="del">
        <pc:chgData name="connie cole" userId="b31dd49f597b2d33" providerId="LiveId" clId="{3997F902-A2AF-47E3-A256-CE7E3F8D575E}" dt="2022-01-29T20:32:04.860" v="2430" actId="2696"/>
        <pc:sldMkLst>
          <pc:docMk/>
          <pc:sldMk cId="0" sldId="276"/>
        </pc:sldMkLst>
      </pc:sldChg>
      <pc:sldChg chg="del">
        <pc:chgData name="connie cole" userId="b31dd49f597b2d33" providerId="LiveId" clId="{3997F902-A2AF-47E3-A256-CE7E3F8D575E}" dt="2022-01-29T20:32:05.894" v="2431" actId="2696"/>
        <pc:sldMkLst>
          <pc:docMk/>
          <pc:sldMk cId="0" sldId="277"/>
        </pc:sldMkLst>
      </pc:sldChg>
      <pc:sldChg chg="del">
        <pc:chgData name="connie cole" userId="b31dd49f597b2d33" providerId="LiveId" clId="{3997F902-A2AF-47E3-A256-CE7E3F8D575E}" dt="2022-01-29T20:32:07.179" v="2432" actId="2696"/>
        <pc:sldMkLst>
          <pc:docMk/>
          <pc:sldMk cId="0" sldId="278"/>
        </pc:sldMkLst>
      </pc:sldChg>
      <pc:sldChg chg="del">
        <pc:chgData name="connie cole" userId="b31dd49f597b2d33" providerId="LiveId" clId="{3997F902-A2AF-47E3-A256-CE7E3F8D575E}" dt="2022-01-29T20:32:08.612" v="2433" actId="2696"/>
        <pc:sldMkLst>
          <pc:docMk/>
          <pc:sldMk cId="0" sldId="279"/>
        </pc:sldMkLst>
      </pc:sldChg>
      <pc:sldChg chg="del">
        <pc:chgData name="connie cole" userId="b31dd49f597b2d33" providerId="LiveId" clId="{3997F902-A2AF-47E3-A256-CE7E3F8D575E}" dt="2022-01-29T20:32:09.972" v="2434" actId="2696"/>
        <pc:sldMkLst>
          <pc:docMk/>
          <pc:sldMk cId="0" sldId="280"/>
        </pc:sldMkLst>
      </pc:sldChg>
      <pc:sldChg chg="del">
        <pc:chgData name="connie cole" userId="b31dd49f597b2d33" providerId="LiveId" clId="{3997F902-A2AF-47E3-A256-CE7E3F8D575E}" dt="2022-01-29T20:32:11.172" v="2435" actId="2696"/>
        <pc:sldMkLst>
          <pc:docMk/>
          <pc:sldMk cId="0" sldId="281"/>
        </pc:sldMkLst>
      </pc:sldChg>
      <pc:sldChg chg="del">
        <pc:chgData name="connie cole" userId="b31dd49f597b2d33" providerId="LiveId" clId="{3997F902-A2AF-47E3-A256-CE7E3F8D575E}" dt="2022-01-29T20:32:12.380" v="2436" actId="2696"/>
        <pc:sldMkLst>
          <pc:docMk/>
          <pc:sldMk cId="0" sldId="282"/>
        </pc:sldMkLst>
      </pc:sldChg>
      <pc:sldChg chg="modSp mod">
        <pc:chgData name="connie cole" userId="b31dd49f597b2d33" providerId="LiveId" clId="{3997F902-A2AF-47E3-A256-CE7E3F8D575E}" dt="2022-01-29T21:04:17.749" v="3658" actId="20577"/>
        <pc:sldMkLst>
          <pc:docMk/>
          <pc:sldMk cId="0" sldId="283"/>
        </pc:sldMkLst>
        <pc:spChg chg="mod">
          <ac:chgData name="connie cole" userId="b31dd49f597b2d33" providerId="LiveId" clId="{3997F902-A2AF-47E3-A256-CE7E3F8D575E}" dt="2022-01-29T21:04:17.749" v="3658" actId="20577"/>
          <ac:spMkLst>
            <pc:docMk/>
            <pc:sldMk cId="0" sldId="283"/>
            <ac:spMk id="271" creationId="{00000000-0000-0000-0000-000000000000}"/>
          </ac:spMkLst>
        </pc:spChg>
      </pc:sldChg>
      <pc:sldChg chg="del">
        <pc:chgData name="connie cole" userId="b31dd49f597b2d33" providerId="LiveId" clId="{3997F902-A2AF-47E3-A256-CE7E3F8D575E}" dt="2022-01-29T20:32:37.508" v="2437" actId="2696"/>
        <pc:sldMkLst>
          <pc:docMk/>
          <pc:sldMk cId="0" sldId="284"/>
        </pc:sldMkLst>
      </pc:sldChg>
      <pc:sldChg chg="del">
        <pc:chgData name="connie cole" userId="b31dd49f597b2d33" providerId="LiveId" clId="{3997F902-A2AF-47E3-A256-CE7E3F8D575E}" dt="2022-01-29T20:32:45.763" v="2438" actId="2696"/>
        <pc:sldMkLst>
          <pc:docMk/>
          <pc:sldMk cId="0" sldId="285"/>
        </pc:sldMkLst>
      </pc:sldChg>
      <pc:sldChg chg="modSp new mod modAnim modNotesTx">
        <pc:chgData name="connie cole" userId="b31dd49f597b2d33" providerId="LiveId" clId="{3997F902-A2AF-47E3-A256-CE7E3F8D575E}" dt="2022-01-29T21:16:40.253" v="3784" actId="20577"/>
        <pc:sldMkLst>
          <pc:docMk/>
          <pc:sldMk cId="233647245" sldId="311"/>
        </pc:sldMkLst>
        <pc:spChg chg="mod">
          <ac:chgData name="connie cole" userId="b31dd49f597b2d33" providerId="LiveId" clId="{3997F902-A2AF-47E3-A256-CE7E3F8D575E}" dt="2022-01-29T20:18:24.778" v="1564" actId="1076"/>
          <ac:spMkLst>
            <pc:docMk/>
            <pc:sldMk cId="233647245" sldId="311"/>
            <ac:spMk id="2" creationId="{6FE88475-6F00-46CD-827E-89487CD27C1B}"/>
          </ac:spMkLst>
        </pc:spChg>
        <pc:spChg chg="mod">
          <ac:chgData name="connie cole" userId="b31dd49f597b2d33" providerId="LiveId" clId="{3997F902-A2AF-47E3-A256-CE7E3F8D575E}" dt="2022-01-29T20:23:22.169" v="1701" actId="20577"/>
          <ac:spMkLst>
            <pc:docMk/>
            <pc:sldMk cId="233647245" sldId="311"/>
            <ac:spMk id="3" creationId="{4FAEE090-778F-44BC-852F-F83F6604D4F4}"/>
          </ac:spMkLst>
        </pc:spChg>
        <pc:spChg chg="mod">
          <ac:chgData name="connie cole" userId="b31dd49f597b2d33" providerId="LiveId" clId="{3997F902-A2AF-47E3-A256-CE7E3F8D575E}" dt="2022-01-29T20:19:00.066" v="1583" actId="20577"/>
          <ac:spMkLst>
            <pc:docMk/>
            <pc:sldMk cId="233647245" sldId="311"/>
            <ac:spMk id="5" creationId="{83770035-5FE6-4158-AED0-DE404537A1C5}"/>
          </ac:spMkLst>
        </pc:spChg>
      </pc:sldChg>
      <pc:sldChg chg="modSp add modNotesTx">
        <pc:chgData name="connie cole" userId="b31dd49f597b2d33" providerId="LiveId" clId="{3997F902-A2AF-47E3-A256-CE7E3F8D575E}" dt="2022-01-29T20:41:42.187" v="3193" actId="20577"/>
        <pc:sldMkLst>
          <pc:docMk/>
          <pc:sldMk cId="750439041" sldId="319"/>
        </pc:sldMkLst>
        <pc:spChg chg="mod">
          <ac:chgData name="connie cole" userId="b31dd49f597b2d33" providerId="LiveId" clId="{3997F902-A2AF-47E3-A256-CE7E3F8D575E}" dt="2022-01-29T20:36:23.869" v="2723" actId="20577"/>
          <ac:spMkLst>
            <pc:docMk/>
            <pc:sldMk cId="750439041" sldId="319"/>
            <ac:spMk id="3" creationId="{721D833A-F12A-4C35-A6AF-873A0DB17E9D}"/>
          </ac:spMkLst>
        </pc:spChg>
      </pc:sldChg>
      <pc:sldChg chg="modSp new mod">
        <pc:chgData name="connie cole" userId="b31dd49f597b2d33" providerId="LiveId" clId="{3997F902-A2AF-47E3-A256-CE7E3F8D575E}" dt="2022-01-29T20:40:16.946" v="3057" actId="1076"/>
        <pc:sldMkLst>
          <pc:docMk/>
          <pc:sldMk cId="713261330" sldId="320"/>
        </pc:sldMkLst>
        <pc:spChg chg="mod">
          <ac:chgData name="connie cole" userId="b31dd49f597b2d33" providerId="LiveId" clId="{3997F902-A2AF-47E3-A256-CE7E3F8D575E}" dt="2022-01-29T20:36:47.942" v="2738" actId="20577"/>
          <ac:spMkLst>
            <pc:docMk/>
            <pc:sldMk cId="713261330" sldId="320"/>
            <ac:spMk id="2" creationId="{86127183-93BC-4728-9B36-5A9D58C5B4B2}"/>
          </ac:spMkLst>
        </pc:spChg>
        <pc:spChg chg="mod">
          <ac:chgData name="connie cole" userId="b31dd49f597b2d33" providerId="LiveId" clId="{3997F902-A2AF-47E3-A256-CE7E3F8D575E}" dt="2022-01-29T20:40:16.946" v="3057" actId="1076"/>
          <ac:spMkLst>
            <pc:docMk/>
            <pc:sldMk cId="713261330" sldId="320"/>
            <ac:spMk id="3" creationId="{0EDA8D1D-FE91-41AD-B4C8-59BE8A6985E2}"/>
          </ac:spMkLst>
        </pc:spChg>
      </pc:sldChg>
      <pc:sldMasterChg chg="delSldLayout">
        <pc:chgData name="connie cole" userId="b31dd49f597b2d33" providerId="LiveId" clId="{3997F902-A2AF-47E3-A256-CE7E3F8D575E}" dt="2022-01-29T20:32:12.380" v="2436" actId="2696"/>
        <pc:sldMasterMkLst>
          <pc:docMk/>
          <pc:sldMasterMk cId="0" sldId="2147483659"/>
        </pc:sldMasterMkLst>
        <pc:sldLayoutChg chg="del">
          <pc:chgData name="connie cole" userId="b31dd49f597b2d33" providerId="LiveId" clId="{3997F902-A2AF-47E3-A256-CE7E3F8D575E}" dt="2022-01-29T20:32:12.380" v="2436" actId="2696"/>
          <pc:sldLayoutMkLst>
            <pc:docMk/>
            <pc:sldMasterMk cId="0" sldId="2147483659"/>
            <pc:sldLayoutMk cId="0" sldId="21474836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har char="●"/>
              <a:defRPr sz="1100" b="0" i="0" u="none" strike="noStrike" cap="none">
                <a:solidFill>
                  <a:schemeClr val="dk1"/>
                </a:solidFill>
                <a:latin typeface="Arial"/>
                <a:ea typeface="Arial"/>
                <a:cs typeface="Arial"/>
                <a:sym typeface="Arial"/>
              </a:defRPr>
            </a:lvl1pPr>
            <a:lvl2pPr marL="457200" marR="0" lvl="1" indent="0" algn="l" rtl="0">
              <a:spcBef>
                <a:spcPts val="0"/>
              </a:spcBef>
              <a:buChar char="○"/>
              <a:defRPr sz="1100" b="0" i="0" u="none" strike="noStrike" cap="none">
                <a:solidFill>
                  <a:schemeClr val="dk1"/>
                </a:solidFill>
                <a:latin typeface="Arial"/>
                <a:ea typeface="Arial"/>
                <a:cs typeface="Arial"/>
                <a:sym typeface="Arial"/>
              </a:defRPr>
            </a:lvl2pPr>
            <a:lvl3pPr marL="914400" marR="0" lvl="2" indent="0" algn="l" rtl="0">
              <a:spcBef>
                <a:spcPts val="0"/>
              </a:spcBef>
              <a:buChar char="■"/>
              <a:defRPr sz="1100" b="0" i="0" u="none" strike="noStrike" cap="none">
                <a:solidFill>
                  <a:schemeClr val="dk1"/>
                </a:solidFill>
                <a:latin typeface="Arial"/>
                <a:ea typeface="Arial"/>
                <a:cs typeface="Arial"/>
                <a:sym typeface="Arial"/>
              </a:defRPr>
            </a:lvl3pPr>
            <a:lvl4pPr marL="1371600" marR="0" lvl="3" indent="0" algn="l" rtl="0">
              <a:spcBef>
                <a:spcPts val="0"/>
              </a:spcBef>
              <a:buChar char="●"/>
              <a:defRPr sz="1100" b="0" i="0" u="none" strike="noStrike" cap="none">
                <a:solidFill>
                  <a:schemeClr val="dk1"/>
                </a:solidFill>
                <a:latin typeface="Arial"/>
                <a:ea typeface="Arial"/>
                <a:cs typeface="Arial"/>
                <a:sym typeface="Arial"/>
              </a:defRPr>
            </a:lvl4pPr>
            <a:lvl5pPr marL="1828800" marR="0" lvl="4" indent="0" algn="l" rtl="0">
              <a:spcBef>
                <a:spcPts val="0"/>
              </a:spcBef>
              <a:buChar char="○"/>
              <a:defRPr sz="1100" b="0" i="0" u="none" strike="noStrike" cap="none">
                <a:solidFill>
                  <a:schemeClr val="dk1"/>
                </a:solidFill>
                <a:latin typeface="Arial"/>
                <a:ea typeface="Arial"/>
                <a:cs typeface="Arial"/>
                <a:sym typeface="Arial"/>
              </a:defRPr>
            </a:lvl5pPr>
            <a:lvl6pPr marL="2286000" marR="0" lvl="5" indent="0" algn="l" rtl="0">
              <a:spcBef>
                <a:spcPts val="0"/>
              </a:spcBef>
              <a:buChar char="■"/>
              <a:defRPr sz="1100" b="0" i="0" u="none" strike="noStrike" cap="none">
                <a:solidFill>
                  <a:schemeClr val="dk1"/>
                </a:solidFill>
                <a:latin typeface="Arial"/>
                <a:ea typeface="Arial"/>
                <a:cs typeface="Arial"/>
                <a:sym typeface="Arial"/>
              </a:defRPr>
            </a:lvl6pPr>
            <a:lvl7pPr marL="2743200" marR="0" lvl="6" indent="0" algn="l" rtl="0">
              <a:spcBef>
                <a:spcPts val="0"/>
              </a:spcBef>
              <a:buChar char="●"/>
              <a:defRPr sz="1100" b="0" i="0" u="none" strike="noStrike" cap="none">
                <a:solidFill>
                  <a:schemeClr val="dk1"/>
                </a:solidFill>
                <a:latin typeface="Arial"/>
                <a:ea typeface="Arial"/>
                <a:cs typeface="Arial"/>
                <a:sym typeface="Arial"/>
              </a:defRPr>
            </a:lvl7pPr>
            <a:lvl8pPr marL="3200400" marR="0" lvl="7" indent="0" algn="l" rtl="0">
              <a:spcBef>
                <a:spcPts val="0"/>
              </a:spcBef>
              <a:buChar char="○"/>
              <a:defRPr sz="1100" b="0" i="0" u="none" strike="noStrike" cap="none">
                <a:solidFill>
                  <a:schemeClr val="dk1"/>
                </a:solidFill>
                <a:latin typeface="Arial"/>
                <a:ea typeface="Arial"/>
                <a:cs typeface="Arial"/>
                <a:sym typeface="Arial"/>
              </a:defRPr>
            </a:lvl8pPr>
            <a:lvl9pPr marL="3657600" marR="0" lvl="8" indent="0" algn="l" rtl="0">
              <a:spcBef>
                <a:spcPts val="0"/>
              </a:spcBef>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57142"/>
              <a:buFont typeface="Arial"/>
              <a:buNone/>
            </a:pPr>
            <a:r>
              <a:rPr lang="en" sz="700" dirty="0">
                <a:latin typeface="Times New Roman"/>
                <a:ea typeface="Times New Roman"/>
                <a:cs typeface="Times New Roman"/>
                <a:sym typeface="Times New Roman"/>
              </a:rPr>
              <a:t> Through His death and resurrection, Christ is our Savior.</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dirty="0"/>
              <a:t>Jesus’ Death and Descent to “Hell” (or the place of the dead)</a:t>
            </a:r>
            <a:r>
              <a:rPr lang="en" dirty="0">
                <a:latin typeface="Calibri"/>
                <a:ea typeface="Calibri"/>
                <a:cs typeface="Calibri"/>
                <a:sym typeface="Calibri"/>
              </a:rPr>
              <a:t>[1]. In the Apostle’s Creed we pray, “…</a:t>
            </a:r>
            <a:r>
              <a:rPr lang="en-US" b="0" i="0" dirty="0">
                <a:solidFill>
                  <a:srgbClr val="333333"/>
                </a:solidFill>
                <a:effectLst/>
                <a:latin typeface="Helvetica Neue"/>
              </a:rPr>
              <a:t>was crucified, died and was buried; He descended into hell; on the third day He rose again from the dead;…”</a:t>
            </a:r>
            <a:r>
              <a:rPr lang="en" dirty="0">
                <a:latin typeface="Calibri"/>
                <a:ea typeface="Calibri"/>
                <a:cs typeface="Calibri"/>
                <a:sym typeface="Calibri"/>
              </a:rPr>
              <a:t>We need to recognize that “hell” is translated from the Hebrew “shaol” or the Greek “Hades” meaning the place of the dead, NOT the place where the damned go for the rest of eternity.</a:t>
            </a:r>
          </a:p>
          <a:p>
            <a:pPr marL="457200" lvl="0" indent="-298450">
              <a:spcBef>
                <a:spcPts val="0"/>
              </a:spcBef>
              <a:buSzPct val="100000"/>
              <a:buAutoNum type="arabicPeriod"/>
            </a:pPr>
            <a:r>
              <a:rPr lang="en" dirty="0"/>
              <a:t>As we saw already, Jesus’ mission was to bear the weight of our sin on Himself, and so restore us to God.</a:t>
            </a:r>
          </a:p>
          <a:p>
            <a:pPr marL="457200" lvl="0" indent="-298450" rtl="0">
              <a:spcBef>
                <a:spcPts val="0"/>
              </a:spcBef>
              <a:buSzPct val="100000"/>
              <a:buAutoNum type="arabicPeriod"/>
            </a:pPr>
            <a:r>
              <a:rPr lang="en" dirty="0"/>
              <a:t>Remember that Jesus was fully man. He experienced death just like all other humans. When He died, His human body still hung on the Cross, but His soul went to the realm of the dead just like all those who had died before Him. Once in hell (shaol or Hades) he pointed out to the souls of the just the newly opened door of Heaven.</a:t>
            </a:r>
          </a:p>
          <a:p>
            <a:pPr marL="457200" lvl="0" indent="-298450" rtl="0">
              <a:spcBef>
                <a:spcPts val="0"/>
              </a:spcBef>
              <a:buSzPct val="100000"/>
              <a:buAutoNum type="arabicPeriod"/>
            </a:pPr>
            <a:r>
              <a:rPr lang="en" dirty="0"/>
              <a:t>In St. Peter’s words, “The gospel was preached even to the dead” (I Peter 4:6), so that those who had not seen Christ, but had lived godly lives, might be saved. By preaching the Gospel message of salvation to the just who had died before Him, Christ brought to completion His saving mission.</a:t>
            </a:r>
          </a:p>
          <a:p>
            <a:pPr marL="914400" lvl="1" indent="-298450">
              <a:spcBef>
                <a:spcPts val="0"/>
              </a:spcBef>
              <a:buSzPct val="100000"/>
              <a:buAutoNum type="alphaLcPeriod"/>
            </a:pPr>
            <a:r>
              <a:rPr lang="en" dirty="0"/>
              <a:t>So Jesus descended into hell in order to preach the Gospel and free His friends – the just – from exile. From the beginning of time until the end of time, the just are partakers in the redeeming work of Christ.</a:t>
            </a:r>
          </a:p>
          <a:p>
            <a:pPr marL="914400" lvl="1" indent="-298450">
              <a:spcBef>
                <a:spcPts val="0"/>
              </a:spcBef>
              <a:buSzPct val="100000"/>
              <a:buAutoNum type="alphaLcPeriod"/>
            </a:pPr>
            <a:endParaRPr lang="en" dirty="0"/>
          </a:p>
          <a:p>
            <a:pPr marL="914400" lvl="1" indent="-298450">
              <a:spcBef>
                <a:spcPts val="0"/>
              </a:spcBef>
              <a:buSzPct val="100000"/>
              <a:buAutoNum type="alphaLcPeriod"/>
            </a:pPr>
            <a:endParaRPr lang="en" dirty="0"/>
          </a:p>
          <a:p>
            <a:pPr marL="615950" lvl="1" indent="0">
              <a:spcBef>
                <a:spcPts val="0"/>
              </a:spcBef>
              <a:buSzPct val="100000"/>
              <a:buNone/>
            </a:pPr>
            <a:r>
              <a:rPr lang="en" dirty="0"/>
              <a:t>**What happened to Jesus’ soul while He was dead?</a:t>
            </a:r>
          </a:p>
          <a:p>
            <a:pPr marL="615950" lvl="1" indent="0">
              <a:spcBef>
                <a:spcPts val="0"/>
              </a:spcBef>
              <a:buSzPct val="100000"/>
              <a:buNone/>
            </a:pPr>
            <a:r>
              <a:rPr lang="en" dirty="0"/>
              <a:t>**Why?</a:t>
            </a:r>
          </a:p>
          <a:p>
            <a:pPr marL="615950" lvl="1" indent="0">
              <a:spcBef>
                <a:spcPts val="0"/>
              </a:spcBef>
              <a:buSzPct val="100000"/>
              <a:buNone/>
            </a:pPr>
            <a:r>
              <a:rPr lang="en" dirty="0"/>
              <a:t>**Pg. 115, Question 2 (answers on pg 111)</a:t>
            </a:r>
          </a:p>
          <a:p>
            <a:pPr marL="615950" lvl="1" indent="0">
              <a:spcBef>
                <a:spcPts val="0"/>
              </a:spcBef>
              <a:buSzPct val="100000"/>
              <a:buNone/>
            </a:pPr>
            <a:r>
              <a:rPr lang="en" dirty="0"/>
              <a:t>**Pg. 115, Question 3</a:t>
            </a:r>
          </a:p>
          <a:p>
            <a:pPr marL="615950" lvl="1" indent="0">
              <a:spcBef>
                <a:spcPts val="0"/>
              </a:spcBef>
              <a:buSzPct val="100000"/>
              <a:buNone/>
            </a:pPr>
            <a:endParaRPr lang="en" b="1" dirty="0"/>
          </a:p>
          <a:p>
            <a:pPr marL="615950" lvl="1" indent="0">
              <a:spcBef>
                <a:spcPts val="0"/>
              </a:spcBef>
              <a:buSzPct val="100000"/>
              <a:buNone/>
            </a:pPr>
            <a:r>
              <a:rPr lang="en" b="1" dirty="0"/>
              <a:t>That’s the part that deals with His death. Now let’s look at His resurrection.</a:t>
            </a:r>
          </a:p>
          <a:p>
            <a:pPr lvl="0">
              <a:spcBef>
                <a:spcPts val="0"/>
              </a:spcBef>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en" dirty="0"/>
              <a:t>Jesus truly died, and truly rose. When Mary of Magdala, other women, and the disciples went to annoint His body, it was gone. He truly rose from the dead and had left His burial tomb.</a:t>
            </a:r>
          </a:p>
          <a:p>
            <a:pPr marL="0" marR="0" lvl="0" indent="0" algn="l" defTabSz="914400" rtl="0" eaLnBrk="1" fontAlgn="auto" latinLnBrk="0" hangingPunct="1">
              <a:lnSpc>
                <a:spcPct val="100000"/>
              </a:lnSpc>
              <a:spcBef>
                <a:spcPts val="0"/>
              </a:spcBef>
              <a:spcAft>
                <a:spcPts val="0"/>
              </a:spcAft>
              <a:buClrTx/>
              <a:buSzTx/>
              <a:buFontTx/>
              <a:buChar char="●"/>
              <a:tabLst/>
              <a:defRPr/>
            </a:pPr>
            <a:endParaRPr lang="en" dirty="0"/>
          </a:p>
          <a:p>
            <a:pPr marL="0" marR="0" lvl="0" indent="0" algn="l" defTabSz="914400" rtl="0" eaLnBrk="1" fontAlgn="auto" latinLnBrk="0" hangingPunct="1">
              <a:lnSpc>
                <a:spcPct val="100000"/>
              </a:lnSpc>
              <a:spcBef>
                <a:spcPts val="0"/>
              </a:spcBef>
              <a:spcAft>
                <a:spcPts val="0"/>
              </a:spcAft>
              <a:buClrTx/>
              <a:buSzTx/>
              <a:buFontTx/>
              <a:buChar char="●"/>
              <a:tabLst/>
              <a:defRPr/>
            </a:pPr>
            <a:endParaRPr lang="en" dirty="0"/>
          </a:p>
          <a:p>
            <a:endParaRPr lang="en-US" dirty="0"/>
          </a:p>
        </p:txBody>
      </p:sp>
    </p:spTree>
    <p:extLst>
      <p:ext uri="{BB962C8B-B14F-4D97-AF65-F5344CB8AC3E}">
        <p14:creationId xmlns:p14="http://schemas.microsoft.com/office/powerpoint/2010/main" val="409835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dirty="0"/>
              <a:t>The Paschal Mystery</a:t>
            </a:r>
            <a:r>
              <a:rPr lang="en" dirty="0">
                <a:latin typeface="Calibri"/>
                <a:ea typeface="Calibri"/>
                <a:cs typeface="Calibri"/>
                <a:sym typeface="Calibri"/>
              </a:rPr>
              <a:t>[2]</a:t>
            </a:r>
          </a:p>
          <a:p>
            <a:pPr lvl="0" rtl="0">
              <a:spcBef>
                <a:spcPts val="0"/>
              </a:spcBef>
              <a:buNone/>
            </a:pPr>
            <a:endParaRPr dirty="0"/>
          </a:p>
          <a:p>
            <a:pPr marL="457200" lvl="0" indent="-298450" rtl="0">
              <a:spcBef>
                <a:spcPts val="0"/>
              </a:spcBef>
              <a:buClr>
                <a:schemeClr val="dk1"/>
              </a:buClr>
              <a:buSzPct val="100000"/>
              <a:buAutoNum type="arabicPeriod"/>
            </a:pPr>
            <a:r>
              <a:rPr lang="en" dirty="0"/>
              <a:t>The Resurrection is the “crowning truth” of our faith in Christ. </a:t>
            </a:r>
          </a:p>
          <a:p>
            <a:pPr marL="914400" lvl="1" indent="-298450" rtl="0">
              <a:spcBef>
                <a:spcPts val="0"/>
              </a:spcBef>
              <a:buClr>
                <a:schemeClr val="dk1"/>
              </a:buClr>
              <a:buSzPct val="100000"/>
              <a:buAutoNum type="alphaLcPeriod"/>
            </a:pPr>
            <a:r>
              <a:rPr lang="en" dirty="0"/>
              <a:t>Because Jesus rose from the dead, we rise from the dead as well. </a:t>
            </a:r>
          </a:p>
          <a:p>
            <a:pPr marL="914400" lvl="1" indent="-298450" rtl="0">
              <a:spcBef>
                <a:spcPts val="0"/>
              </a:spcBef>
              <a:buClr>
                <a:schemeClr val="dk1"/>
              </a:buClr>
              <a:buSzPct val="100000"/>
              <a:buAutoNum type="alphaLcPeriod"/>
            </a:pPr>
            <a:r>
              <a:rPr lang="en" dirty="0"/>
              <a:t>Without the Resurrection, our faith is in vain, as St. Paul says: “I</a:t>
            </a:r>
            <a:r>
              <a:rPr lang="en" dirty="0">
                <a:solidFill>
                  <a:srgbClr val="333333"/>
                </a:solidFill>
                <a:highlight>
                  <a:srgbClr val="FFFFFF"/>
                </a:highlight>
              </a:rPr>
              <a:t>f Christ has not been raised, your faith is vain; you are still in your sins. Then those who have fallen asleep in Christ have perished” (1 Cor. 15:17-18).</a:t>
            </a:r>
          </a:p>
          <a:p>
            <a:pPr marL="914400" lvl="1" indent="-298450" rtl="0">
              <a:spcBef>
                <a:spcPts val="0"/>
              </a:spcBef>
              <a:buClr>
                <a:schemeClr val="dk1"/>
              </a:buClr>
              <a:buSzPct val="100000"/>
              <a:buAutoNum type="alphaLcPeriod"/>
            </a:pPr>
            <a:r>
              <a:rPr lang="en" dirty="0"/>
              <a:t>It is through rising from the dead that Jesus triumphs over sin and death.</a:t>
            </a:r>
          </a:p>
          <a:p>
            <a:pPr lvl="0" rtl="0">
              <a:spcBef>
                <a:spcPts val="0"/>
              </a:spcBef>
              <a:buNone/>
            </a:pPr>
            <a:r>
              <a:rPr lang="en" dirty="0"/>
              <a:t> </a:t>
            </a:r>
          </a:p>
          <a:p>
            <a:pPr marL="457200" lvl="0" indent="-298450" rtl="0">
              <a:spcBef>
                <a:spcPts val="0"/>
              </a:spcBef>
              <a:buClr>
                <a:schemeClr val="dk1"/>
              </a:buClr>
              <a:buSzPct val="100000"/>
              <a:buAutoNum type="arabicPeriod"/>
            </a:pPr>
            <a:r>
              <a:rPr lang="en" dirty="0"/>
              <a:t>Jesus’ death and Resurrection is called the </a:t>
            </a:r>
            <a:r>
              <a:rPr lang="en" b="1" dirty="0"/>
              <a:t>Paschal Mystery</a:t>
            </a:r>
            <a:r>
              <a:rPr lang="en" dirty="0"/>
              <a:t>. </a:t>
            </a:r>
            <a:r>
              <a:rPr lang="en-US" dirty="0"/>
              <a:t>T</a:t>
            </a:r>
            <a:r>
              <a:rPr lang="en" dirty="0"/>
              <a:t>his is another mystery for us to “live in” not to solve. It is beyond what human minds can comprehend.</a:t>
            </a:r>
          </a:p>
          <a:p>
            <a:pPr lvl="0" rtl="0">
              <a:spcBef>
                <a:spcPts val="0"/>
              </a:spcBef>
              <a:buNone/>
            </a:pPr>
            <a:endParaRPr dirty="0"/>
          </a:p>
          <a:p>
            <a:pPr lvl="0" rtl="0">
              <a:spcBef>
                <a:spcPts val="0"/>
              </a:spcBef>
              <a:buClr>
                <a:schemeClr val="dk1"/>
              </a:buClr>
              <a:buSzPct val="100000"/>
              <a:buFont typeface="Arial"/>
              <a:buNone/>
            </a:pPr>
            <a:r>
              <a:rPr lang="en" dirty="0"/>
              <a:t>It is not enough that we believe in the Resurrection, though. We have to enter into the Paschal mystery to get to Heaven. </a:t>
            </a:r>
          </a:p>
          <a:p>
            <a:pPr marL="457200" lvl="0" indent="-298450" rtl="0">
              <a:spcBef>
                <a:spcPts val="0"/>
              </a:spcBef>
              <a:buSzPct val="100000"/>
              <a:buAutoNum type="arabicPeriod"/>
            </a:pPr>
            <a:r>
              <a:rPr lang="en" dirty="0"/>
              <a:t>It is by Baptism  that we enter into this Paschal Mystery</a:t>
            </a:r>
          </a:p>
          <a:p>
            <a:pPr marL="914400" lvl="0" indent="-298450" rtl="0">
              <a:spcBef>
                <a:spcPts val="0"/>
              </a:spcBef>
              <a:buSzPct val="100000"/>
              <a:buChar char="●"/>
            </a:pPr>
            <a:r>
              <a:rPr lang="en" dirty="0"/>
              <a:t>And by God’s grace, and our free cooperation, we enter the Paschal Mystery ever more deeply</a:t>
            </a:r>
          </a:p>
          <a:p>
            <a:pPr marL="914400" lvl="0" indent="-298450" rtl="0">
              <a:spcBef>
                <a:spcPts val="0"/>
              </a:spcBef>
              <a:buSzPct val="100000"/>
              <a:buChar char="●"/>
            </a:pPr>
            <a:r>
              <a:rPr lang="en" dirty="0"/>
              <a:t>So that when our bodies die, it will be in union with Christ – and when our bodies rise, it will be to eternal life with God</a:t>
            </a:r>
          </a:p>
          <a:p>
            <a:pPr marL="914400" lvl="0" indent="-298450" rtl="0">
              <a:spcBef>
                <a:spcPts val="0"/>
              </a:spcBef>
              <a:buSzPct val="100000"/>
              <a:buChar char="●"/>
            </a:pPr>
            <a:r>
              <a:rPr lang="en" b="0" dirty="0"/>
              <a:t>Paschal comes from the Greek </a:t>
            </a:r>
            <a:r>
              <a:rPr lang="en" b="0" i="1" dirty="0"/>
              <a:t>Pascha</a:t>
            </a:r>
            <a:r>
              <a:rPr lang="en" b="0" i="0" dirty="0"/>
              <a:t> for Passover. Jesus became the Paschal Lamb. </a:t>
            </a:r>
          </a:p>
          <a:p>
            <a:pPr marL="914400" lvl="0" indent="-298450" rtl="0">
              <a:spcBef>
                <a:spcPts val="0"/>
              </a:spcBef>
              <a:buSzPct val="100000"/>
              <a:buChar char="●"/>
            </a:pPr>
            <a:r>
              <a:rPr lang="en" b="0" i="0" dirty="0"/>
              <a:t>We call it a mystery because in Jesus Christ, new life can come from death. In Baptism we die a spiritual death and are reborn in the new life of Christ’s Resurrection.</a:t>
            </a:r>
          </a:p>
          <a:p>
            <a:pPr marL="914400" lvl="0" indent="-298450" rtl="0">
              <a:spcBef>
                <a:spcPts val="0"/>
              </a:spcBef>
              <a:buSzPct val="100000"/>
              <a:buChar char="●"/>
            </a:pPr>
            <a:r>
              <a:rPr lang="en" b="0" i="0" dirty="0"/>
              <a:t>We become heirs to that promise of eternal life in Baptism. </a:t>
            </a:r>
          </a:p>
          <a:p>
            <a:pPr marL="914400" lvl="0" indent="-298450" rtl="0">
              <a:spcBef>
                <a:spcPts val="0"/>
              </a:spcBef>
              <a:buSzPct val="100000"/>
              <a:buChar char="●"/>
            </a:pPr>
            <a:r>
              <a:rPr lang="en" b="0" i="0" dirty="0"/>
              <a:t>Since we believe that salvation is not a single event but a process, we must cooperate with the grace God offers us through the Sacraments and in receiving God’s grace.</a:t>
            </a:r>
          </a:p>
          <a:p>
            <a:pPr marL="615950" lvl="0" indent="0" rtl="0">
              <a:spcBef>
                <a:spcPts val="0"/>
              </a:spcBef>
              <a:buSzPct val="100000"/>
              <a:buNone/>
            </a:pPr>
            <a:endParaRPr lang="en" b="0" i="0" dirty="0"/>
          </a:p>
          <a:p>
            <a:pPr marL="615950" lvl="0" indent="0" rtl="0">
              <a:spcBef>
                <a:spcPts val="0"/>
              </a:spcBef>
              <a:buSzPct val="100000"/>
              <a:buNone/>
            </a:pPr>
            <a:r>
              <a:rPr lang="en" b="0" i="0" dirty="0"/>
              <a:t>**Questions on page 116. Answers on pg 111 &amp; 112.</a:t>
            </a:r>
          </a:p>
          <a:p>
            <a:pPr marL="615950" lvl="0" indent="0" rtl="0">
              <a:spcBef>
                <a:spcPts val="0"/>
              </a:spcBef>
              <a:buSzPct val="100000"/>
              <a:buNone/>
            </a:pPr>
            <a:r>
              <a:rPr lang="en" b="0" i="0" dirty="0"/>
              <a:t>What is the “crowning truth” of our Faith?</a:t>
            </a:r>
          </a:p>
          <a:p>
            <a:pPr marL="615950" lvl="0" indent="0" rtl="0">
              <a:spcBef>
                <a:spcPts val="0"/>
              </a:spcBef>
              <a:buSzPct val="100000"/>
              <a:buNone/>
            </a:pPr>
            <a:r>
              <a:rPr lang="en" b="0" i="0" dirty="0"/>
              <a:t>How would you describe the Paschal Mystery in your own words?</a:t>
            </a:r>
          </a:p>
          <a:p>
            <a:pPr marL="615950" lvl="0" indent="0" rtl="0">
              <a:spcBef>
                <a:spcPts val="0"/>
              </a:spcBef>
              <a:buSzPct val="100000"/>
              <a:buNone/>
            </a:pPr>
            <a:r>
              <a:rPr lang="en" b="0" i="0" dirty="0"/>
              <a:t>How do we know that believing in the Resurrection isn’t enough to go to heaven?</a:t>
            </a:r>
          </a:p>
          <a:p>
            <a:pPr marL="615950" lvl="0" indent="0" rtl="0">
              <a:spcBef>
                <a:spcPts val="0"/>
              </a:spcBef>
              <a:buSzPct val="100000"/>
              <a:buNone/>
            </a:pPr>
            <a:r>
              <a:rPr lang="en" b="0" i="0" dirty="0"/>
              <a:t>Listen to this quote from St. Amborse……….What does he mean that we must “cross over from Egypt”?</a:t>
            </a:r>
          </a:p>
          <a:p>
            <a:pPr marL="615950" lvl="0" indent="0" rtl="0">
              <a:spcBef>
                <a:spcPts val="0"/>
              </a:spcBef>
              <a:buSzPct val="100000"/>
              <a:buNone/>
            </a:pPr>
            <a:r>
              <a:rPr lang="en" b="0" i="0"/>
              <a:t>How do we do that?</a:t>
            </a:r>
            <a:endParaRPr lang="en" b="1" dirty="0"/>
          </a:p>
          <a:p>
            <a:pPr lvl="0">
              <a:spcBef>
                <a:spcPts val="0"/>
              </a:spcBef>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Instead of a Community Meeting, this month the program asks that we complete a service project. Any ideas? Garage sale help.</a:t>
            </a:r>
          </a:p>
        </p:txBody>
      </p:sp>
    </p:spTree>
    <p:extLst>
      <p:ext uri="{BB962C8B-B14F-4D97-AF65-F5344CB8AC3E}">
        <p14:creationId xmlns:p14="http://schemas.microsoft.com/office/powerpoint/2010/main" val="229257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664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endParaRPr dirty="0"/>
          </a:p>
          <a:p>
            <a:pPr lvl="0">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Begin your presentation by reading aloud Matthew 25:31-46.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a:t>The end of the world, or Judgment Day.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dirty="0"/>
              <a:t>All of humanity </a:t>
            </a:r>
            <a:r>
              <a:rPr lang="en" sz="1000" dirty="0">
                <a:solidFill>
                  <a:srgbClr val="333333"/>
                </a:solidFill>
                <a:highlight>
                  <a:srgbClr val="FFFFFF"/>
                </a:highlight>
                <a:latin typeface="Georgia"/>
                <a:ea typeface="Georgia"/>
                <a:cs typeface="Georgia"/>
                <a:sym typeface="Georgia"/>
              </a:rPr>
              <a:t>–</a:t>
            </a:r>
            <a:r>
              <a:rPr lang="en" dirty="0"/>
              <a:t> the Jews and the Gentiles. </a:t>
            </a:r>
          </a:p>
          <a:p>
            <a:pPr marL="0" marR="0" lvl="0" indent="0" algn="l" rtl="0">
              <a:spcBef>
                <a:spcPts val="0"/>
              </a:spcBef>
              <a:buClr>
                <a:schemeClr val="dk1"/>
              </a:buClr>
              <a:buSzPct val="25000"/>
              <a:buFont typeface="Arial"/>
              <a:buNone/>
            </a:pPr>
            <a:endParaRPr lang="en" dirty="0"/>
          </a:p>
          <a:p>
            <a:pPr marL="0" marR="0" lvl="0" indent="0" algn="l" rtl="0">
              <a:spcBef>
                <a:spcPts val="0"/>
              </a:spcBef>
              <a:buClr>
                <a:schemeClr val="dk1"/>
              </a:buClr>
              <a:buSzPct val="25000"/>
              <a:buFont typeface="Arial"/>
              <a:buNone/>
            </a:pPr>
            <a:r>
              <a:rPr lang="en" dirty="0"/>
              <a:t>Finish reading Matthew 25:33-46.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a:t>Those on his right, because they gave Him food when He was hungry, drink when He was thirsty, welcome when He was a stranger, clothing when He was naked, care when He was sick, and company when He was imprisoned.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a:t>He explains that whatever we do or fail to do for “the least ones” we do or fail to do for Jesus.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a:t>By remembering His words in our interactions with everyone and making special efforts to serve others.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57142"/>
              <a:buFont typeface="Arial"/>
              <a:buNone/>
            </a:pPr>
            <a:r>
              <a:rPr lang="en-US" b="1" dirty="0"/>
              <a:t>Let’s see what Christ would do for us.</a:t>
            </a:r>
          </a:p>
          <a:p>
            <a:pPr lvl="0">
              <a:spcBef>
                <a:spcPts val="0"/>
              </a:spcBef>
              <a:buClr>
                <a:schemeClr val="dk1"/>
              </a:buClr>
              <a:buSzPct val="157142"/>
              <a:buFont typeface="Arial"/>
              <a:buNone/>
            </a:pPr>
            <a:endParaRPr lang="en-US" b="1" dirty="0"/>
          </a:p>
          <a:p>
            <a:pPr lvl="0">
              <a:spcBef>
                <a:spcPts val="0"/>
              </a:spcBef>
              <a:buClr>
                <a:schemeClr val="dk1"/>
              </a:buClr>
              <a:buSzPct val="157142"/>
              <a:buFont typeface="Arial"/>
              <a:buNone/>
            </a:pPr>
            <a:r>
              <a:rPr lang="en-US" b="1" dirty="0"/>
              <a:t>Image of a courtroom</a:t>
            </a:r>
          </a:p>
          <a:p>
            <a:pPr lvl="0">
              <a:spcBef>
                <a:spcPts val="0"/>
              </a:spcBef>
              <a:buClr>
                <a:schemeClr val="dk1"/>
              </a:buClr>
              <a:buSzPct val="100000"/>
              <a:buFont typeface="Arial"/>
              <a:buNone/>
            </a:pPr>
            <a:r>
              <a:rPr lang="en-US" dirty="0"/>
              <a:t>1.</a:t>
            </a:r>
            <a:r>
              <a:rPr lang="en-US" sz="700" dirty="0"/>
              <a:t>       </a:t>
            </a:r>
            <a:r>
              <a:rPr lang="en-US" dirty="0"/>
              <a:t>Imagine you’ve been charged with a crime – say, the crime of stealing millions of dollars from a bank and losing it all at a casino.</a:t>
            </a:r>
          </a:p>
          <a:p>
            <a:pPr marL="457200" lvl="0" indent="-298450">
              <a:spcBef>
                <a:spcPts val="0"/>
              </a:spcBef>
              <a:buSzPct val="100000"/>
              <a:buChar char="●"/>
            </a:pPr>
            <a:r>
              <a:rPr lang="en-US" dirty="0"/>
              <a:t>And let’s say you actually did it. You’re guilty. And now you’re in court.</a:t>
            </a:r>
          </a:p>
          <a:p>
            <a:pPr lvl="0">
              <a:spcBef>
                <a:spcPts val="0"/>
              </a:spcBef>
              <a:buClr>
                <a:schemeClr val="dk1"/>
              </a:buClr>
              <a:buSzPct val="100000"/>
              <a:buFont typeface="Arial"/>
              <a:buNone/>
            </a:pPr>
            <a:r>
              <a:rPr lang="en-US" dirty="0"/>
              <a:t> </a:t>
            </a:r>
          </a:p>
          <a:p>
            <a:pPr lvl="0">
              <a:spcBef>
                <a:spcPts val="0"/>
              </a:spcBef>
              <a:buClr>
                <a:schemeClr val="dk1"/>
              </a:buClr>
              <a:buSzPct val="100000"/>
              <a:buFont typeface="Arial"/>
              <a:buNone/>
            </a:pPr>
            <a:r>
              <a:rPr lang="en-US" dirty="0"/>
              <a:t>2.</a:t>
            </a:r>
            <a:r>
              <a:rPr lang="en-US" sz="700" dirty="0"/>
              <a:t>       </a:t>
            </a:r>
            <a:r>
              <a:rPr lang="en-US" dirty="0"/>
              <a:t>And then let’s say that you suddenly realize: the Judge is the same person as your Defense Lawyer!</a:t>
            </a:r>
          </a:p>
          <a:p>
            <a:pPr marL="457200" lvl="0" indent="-298450" rtl="0">
              <a:lnSpc>
                <a:spcPct val="115000"/>
              </a:lnSpc>
              <a:spcBef>
                <a:spcPts val="0"/>
              </a:spcBef>
              <a:buSzPct val="100000"/>
              <a:buChar char="●"/>
            </a:pPr>
            <a:r>
              <a:rPr lang="en-US" i="1" dirty="0"/>
              <a:t>The guy who’s going to judge you is the same guy who’s working to get you off the hook!</a:t>
            </a:r>
          </a:p>
          <a:p>
            <a:pPr marL="1485900" lvl="0" indent="-69850" rtl="0">
              <a:lnSpc>
                <a:spcPct val="115000"/>
              </a:lnSpc>
              <a:spcBef>
                <a:spcPts val="0"/>
              </a:spcBef>
              <a:buClr>
                <a:schemeClr val="dk1"/>
              </a:buClr>
              <a:buSzPct val="100000"/>
              <a:buFont typeface="Arial"/>
              <a:buNone/>
            </a:pPr>
            <a:endParaRPr lang="en-US" dirty="0"/>
          </a:p>
          <a:p>
            <a:pPr lvl="0" rtl="0">
              <a:lnSpc>
                <a:spcPct val="115000"/>
              </a:lnSpc>
              <a:spcBef>
                <a:spcPts val="0"/>
              </a:spcBef>
              <a:buClr>
                <a:schemeClr val="dk1"/>
              </a:buClr>
              <a:buSzPct val="100000"/>
              <a:buFont typeface="Arial"/>
              <a:buNone/>
            </a:pPr>
            <a:r>
              <a:rPr lang="en-US" dirty="0"/>
              <a:t>3.</a:t>
            </a:r>
            <a:r>
              <a:rPr lang="en-US" sz="700" dirty="0"/>
              <a:t>       </a:t>
            </a:r>
            <a:r>
              <a:rPr lang="en-US" dirty="0"/>
              <a:t>And then, even more unbelievably, the same Judge/Defense Lawyer announces to the court:  “Also, regarding that money the defendant just lost – that doesn’t need to concern the court any longer.  I just paid it all back to the bank out of my own pocket.”</a:t>
            </a:r>
          </a:p>
          <a:p>
            <a:pPr lvl="0">
              <a:spcBef>
                <a:spcPts val="0"/>
              </a:spcBef>
              <a:buClr>
                <a:schemeClr val="dk1"/>
              </a:buClr>
              <a:buSzPct val="100000"/>
              <a:buFont typeface="Arial"/>
              <a:buNone/>
            </a:pPr>
            <a:r>
              <a:rPr lang="en-US" dirty="0"/>
              <a:t> </a:t>
            </a:r>
          </a:p>
          <a:p>
            <a:pPr lvl="0">
              <a:spcBef>
                <a:spcPts val="0"/>
              </a:spcBef>
              <a:buClr>
                <a:schemeClr val="dk1"/>
              </a:buClr>
              <a:buSzPct val="100000"/>
              <a:buFont typeface="Arial"/>
              <a:buNone/>
            </a:pPr>
            <a:r>
              <a:rPr lang="en-US" i="1" dirty="0"/>
              <a:t>Can you imagine your gratitude to this man, who is doing everything possible to get you freed? Can you imagine how much hope you would have of things ending up all right when the Judge Himself is so invested in your acquittal that He’s representing you and paying off your debt Himself?</a:t>
            </a:r>
          </a:p>
          <a:p>
            <a:pPr lvl="0">
              <a:spcBef>
                <a:spcPts val="0"/>
              </a:spcBef>
              <a:buClr>
                <a:schemeClr val="dk1"/>
              </a:buClr>
              <a:buSzPct val="100000"/>
              <a:buFont typeface="Arial"/>
              <a:buNone/>
            </a:pPr>
            <a:r>
              <a:rPr lang="en-US" b="1" i="1" dirty="0"/>
              <a:t> </a:t>
            </a:r>
          </a:p>
          <a:p>
            <a:pPr lvl="0">
              <a:spcBef>
                <a:spcPts val="0"/>
              </a:spcBef>
              <a:buClr>
                <a:schemeClr val="dk1"/>
              </a:buClr>
              <a:buSzPct val="100000"/>
              <a:buFont typeface="Arial"/>
              <a:buNone/>
            </a:pPr>
            <a:r>
              <a:rPr lang="en-US" b="1" dirty="0"/>
              <a:t>That’s what Jesus is to us.</a:t>
            </a:r>
          </a:p>
          <a:p>
            <a:pPr lvl="0">
              <a:spcBef>
                <a:spcPts val="0"/>
              </a:spcBef>
              <a:buClr>
                <a:schemeClr val="dk1"/>
              </a:buClr>
              <a:buSzPct val="100000"/>
              <a:buFont typeface="Arial"/>
              <a:buNone/>
            </a:pPr>
            <a:r>
              <a:rPr lang="en-US" dirty="0"/>
              <a:t>1.</a:t>
            </a:r>
            <a:r>
              <a:rPr lang="en-US" sz="700" dirty="0"/>
              <a:t>       </a:t>
            </a:r>
            <a:r>
              <a:rPr lang="en-US" dirty="0"/>
              <a:t>He’s the one who made up for our sin with His </a:t>
            </a:r>
            <a:r>
              <a:rPr lang="en-US" b="1" dirty="0"/>
              <a:t>Death and Resurrection</a:t>
            </a:r>
            <a:r>
              <a:rPr lang="en-US" dirty="0"/>
              <a:t>.</a:t>
            </a:r>
          </a:p>
          <a:p>
            <a:pPr lvl="0">
              <a:spcBef>
                <a:spcPts val="0"/>
              </a:spcBef>
              <a:buClr>
                <a:schemeClr val="dk1"/>
              </a:buClr>
              <a:buSzPct val="100000"/>
              <a:buFont typeface="Arial"/>
              <a:buNone/>
            </a:pPr>
            <a:r>
              <a:rPr lang="en-US" dirty="0"/>
              <a:t>2.</a:t>
            </a:r>
            <a:r>
              <a:rPr lang="en-US" sz="700" dirty="0"/>
              <a:t>       </a:t>
            </a:r>
            <a:r>
              <a:rPr lang="en-US" dirty="0"/>
              <a:t>He’s the one who intercedes on our behalf after the </a:t>
            </a:r>
            <a:r>
              <a:rPr lang="en-US" b="1" dirty="0"/>
              <a:t>Ascension</a:t>
            </a:r>
            <a:r>
              <a:rPr lang="en-US" dirty="0"/>
              <a:t>.</a:t>
            </a:r>
          </a:p>
          <a:p>
            <a:pPr lvl="0">
              <a:spcBef>
                <a:spcPts val="0"/>
              </a:spcBef>
              <a:buClr>
                <a:schemeClr val="dk1"/>
              </a:buClr>
              <a:buSzPct val="100000"/>
              <a:buFont typeface="Arial"/>
              <a:buNone/>
            </a:pPr>
            <a:r>
              <a:rPr lang="en-US" dirty="0"/>
              <a:t>3.</a:t>
            </a:r>
            <a:r>
              <a:rPr lang="en-US" sz="700" dirty="0"/>
              <a:t>       </a:t>
            </a:r>
            <a:r>
              <a:rPr lang="en-US" dirty="0"/>
              <a:t>He’s the one who will be our </a:t>
            </a:r>
            <a:r>
              <a:rPr lang="en-US" b="1" dirty="0"/>
              <a:t>Judge </a:t>
            </a:r>
            <a:r>
              <a:rPr lang="en-US" dirty="0"/>
              <a:t>at the end of our lives.</a:t>
            </a:r>
          </a:p>
          <a:p>
            <a:pPr lvl="0">
              <a:spcBef>
                <a:spcPts val="0"/>
              </a:spcBef>
              <a:buClr>
                <a:schemeClr val="dk1"/>
              </a:buClr>
              <a:buSzPct val="100000"/>
              <a:buFont typeface="Arial"/>
              <a:buNone/>
            </a:pPr>
            <a:r>
              <a:rPr lang="en-US" dirty="0"/>
              <a:t> </a:t>
            </a:r>
          </a:p>
          <a:p>
            <a:pPr lvl="0" algn="l" rtl="0">
              <a:lnSpc>
                <a:spcPct val="115000"/>
              </a:lnSpc>
              <a:spcBef>
                <a:spcPts val="0"/>
              </a:spcBef>
              <a:buClr>
                <a:schemeClr val="dk1"/>
              </a:buClr>
              <a:buSzPct val="100000"/>
              <a:buFont typeface="Arial"/>
              <a:buNone/>
            </a:pPr>
            <a:r>
              <a:rPr lang="en-US" b="1" i="1" dirty="0"/>
              <a:t>So let’s look at the first of these three roles: Jesus as Savior.</a:t>
            </a:r>
            <a:endParaRPr lang="en-US" b="1" dirty="0"/>
          </a:p>
          <a:p>
            <a:pPr lvl="0">
              <a:spcBef>
                <a:spcPts val="0"/>
              </a:spcBef>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0"/>
        <p:cNvGrpSpPr/>
        <p:nvPr/>
      </p:nvGrpSpPr>
      <p:grpSpPr>
        <a:xfrm>
          <a:off x="0" y="0"/>
          <a:ext cx="0" cy="0"/>
          <a:chOff x="0" y="0"/>
          <a:chExt cx="0" cy="0"/>
        </a:xfrm>
      </p:grpSpPr>
      <p:sp>
        <p:nvSpPr>
          <p:cNvPr id="11" name="Shape 11"/>
          <p:cNvSpPr txBox="1">
            <a:spLocks noGrp="1"/>
          </p:cNvSpPr>
          <p:nvPr>
            <p:ph type="subTitle" idx="1"/>
          </p:nvPr>
        </p:nvSpPr>
        <p:spPr>
          <a:xfrm>
            <a:off x="3760750" y="3880325"/>
            <a:ext cx="5071500" cy="7926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Quicksand"/>
              <a:buNone/>
              <a:defRPr sz="2800" b="1" i="0" u="none" strike="noStrike" cap="none">
                <a:solidFill>
                  <a:schemeClr val="dk2"/>
                </a:solidFill>
                <a:latin typeface="Quicksand"/>
                <a:ea typeface="Quicksand"/>
                <a:cs typeface="Quicksand"/>
                <a:sym typeface="Quicksand"/>
              </a:defRPr>
            </a:lvl1pPr>
            <a:lvl2pPr marL="457200" marR="0" lvl="1" indent="0" algn="ctr" rtl="0">
              <a:lnSpc>
                <a:spcPct val="100000"/>
              </a:lnSpc>
              <a:spcBef>
                <a:spcPts val="0"/>
              </a:spcBef>
              <a:spcAft>
                <a:spcPts val="0"/>
              </a:spcAft>
              <a:buClr>
                <a:schemeClr val="dk2"/>
              </a:buClr>
              <a:buFont typeface="Lora"/>
              <a:buNone/>
              <a:defRPr sz="2800" b="0" i="0" u="none" strike="noStrike" cap="none">
                <a:solidFill>
                  <a:schemeClr val="dk2"/>
                </a:solidFill>
                <a:latin typeface="Lora"/>
                <a:ea typeface="Lora"/>
                <a:cs typeface="Lora"/>
                <a:sym typeface="Lora"/>
              </a:defRPr>
            </a:lvl2pPr>
            <a:lvl3pPr marL="914400" marR="0" lvl="2" indent="0" algn="ctr" rtl="0">
              <a:lnSpc>
                <a:spcPct val="100000"/>
              </a:lnSpc>
              <a:spcBef>
                <a:spcPts val="0"/>
              </a:spcBef>
              <a:spcAft>
                <a:spcPts val="0"/>
              </a:spcAft>
              <a:buClr>
                <a:schemeClr val="dk2"/>
              </a:buClr>
              <a:buFont typeface="Lora"/>
              <a:buNone/>
              <a:defRPr sz="2800" b="0" i="0" u="none" strike="noStrike" cap="none">
                <a:solidFill>
                  <a:schemeClr val="dk2"/>
                </a:solidFill>
                <a:latin typeface="Lora"/>
                <a:ea typeface="Lora"/>
                <a:cs typeface="Lora"/>
                <a:sym typeface="Lora"/>
              </a:defRPr>
            </a:lvl3pPr>
            <a:lvl4pPr marL="1371600" marR="0" lvl="3" indent="0" algn="ctr" rtl="0">
              <a:lnSpc>
                <a:spcPct val="100000"/>
              </a:lnSpc>
              <a:spcBef>
                <a:spcPts val="0"/>
              </a:spcBef>
              <a:spcAft>
                <a:spcPts val="0"/>
              </a:spcAft>
              <a:buClr>
                <a:schemeClr val="dk2"/>
              </a:buClr>
              <a:buFont typeface="Lora"/>
              <a:buNone/>
              <a:defRPr sz="2800" b="0" i="0" u="none" strike="noStrike" cap="none">
                <a:solidFill>
                  <a:schemeClr val="dk2"/>
                </a:solidFill>
                <a:latin typeface="Lora"/>
                <a:ea typeface="Lora"/>
                <a:cs typeface="Lora"/>
                <a:sym typeface="Lora"/>
              </a:defRPr>
            </a:lvl4pPr>
            <a:lvl5pPr marL="1828800" marR="0" lvl="4" indent="0" algn="ctr" rtl="0">
              <a:lnSpc>
                <a:spcPct val="100000"/>
              </a:lnSpc>
              <a:spcBef>
                <a:spcPts val="0"/>
              </a:spcBef>
              <a:spcAft>
                <a:spcPts val="0"/>
              </a:spcAft>
              <a:buClr>
                <a:schemeClr val="dk2"/>
              </a:buClr>
              <a:buFont typeface="Lora"/>
              <a:buNone/>
              <a:defRPr sz="2800" b="0" i="0" u="none" strike="noStrike" cap="none">
                <a:solidFill>
                  <a:schemeClr val="dk2"/>
                </a:solidFill>
                <a:latin typeface="Lora"/>
                <a:ea typeface="Lora"/>
                <a:cs typeface="Lora"/>
                <a:sym typeface="Lora"/>
              </a:defRPr>
            </a:lvl5pPr>
            <a:lvl6pPr marL="2286000" marR="0" lvl="5" indent="0" algn="ctr" rtl="0">
              <a:lnSpc>
                <a:spcPct val="100000"/>
              </a:lnSpc>
              <a:spcBef>
                <a:spcPts val="0"/>
              </a:spcBef>
              <a:spcAft>
                <a:spcPts val="0"/>
              </a:spcAft>
              <a:buClr>
                <a:schemeClr val="dk2"/>
              </a:buClr>
              <a:buFont typeface="Lora"/>
              <a:buNone/>
              <a:defRPr sz="2800" b="0" i="0" u="none" strike="noStrike" cap="none">
                <a:solidFill>
                  <a:schemeClr val="dk2"/>
                </a:solidFill>
                <a:latin typeface="Lora"/>
                <a:ea typeface="Lora"/>
                <a:cs typeface="Lora"/>
                <a:sym typeface="Lora"/>
              </a:defRPr>
            </a:lvl6pPr>
            <a:lvl7pPr marL="2743200" marR="0" lvl="6" indent="0" algn="ctr" rtl="0">
              <a:lnSpc>
                <a:spcPct val="100000"/>
              </a:lnSpc>
              <a:spcBef>
                <a:spcPts val="0"/>
              </a:spcBef>
              <a:spcAft>
                <a:spcPts val="0"/>
              </a:spcAft>
              <a:buClr>
                <a:schemeClr val="dk2"/>
              </a:buClr>
              <a:buFont typeface="Lora"/>
              <a:buNone/>
              <a:defRPr sz="2800" b="0" i="0" u="none" strike="noStrike" cap="none">
                <a:solidFill>
                  <a:schemeClr val="dk2"/>
                </a:solidFill>
                <a:latin typeface="Lora"/>
                <a:ea typeface="Lora"/>
                <a:cs typeface="Lora"/>
                <a:sym typeface="Lora"/>
              </a:defRPr>
            </a:lvl7pPr>
            <a:lvl8pPr marL="3200400" marR="0" lvl="7" indent="0" algn="ctr" rtl="0">
              <a:lnSpc>
                <a:spcPct val="100000"/>
              </a:lnSpc>
              <a:spcBef>
                <a:spcPts val="0"/>
              </a:spcBef>
              <a:spcAft>
                <a:spcPts val="0"/>
              </a:spcAft>
              <a:buClr>
                <a:schemeClr val="dk2"/>
              </a:buClr>
              <a:buFont typeface="Lora"/>
              <a:buNone/>
              <a:defRPr sz="2800" b="0" i="0" u="none" strike="noStrike" cap="none">
                <a:solidFill>
                  <a:schemeClr val="dk2"/>
                </a:solidFill>
                <a:latin typeface="Lora"/>
                <a:ea typeface="Lora"/>
                <a:cs typeface="Lora"/>
                <a:sym typeface="Lora"/>
              </a:defRPr>
            </a:lvl8pPr>
            <a:lvl9pPr marL="3657600" marR="0" lvl="8" indent="0" algn="ctr" rtl="0">
              <a:lnSpc>
                <a:spcPct val="100000"/>
              </a:lnSpc>
              <a:spcBef>
                <a:spcPts val="0"/>
              </a:spcBef>
              <a:spcAft>
                <a:spcPts val="0"/>
              </a:spcAft>
              <a:buClr>
                <a:schemeClr val="dk2"/>
              </a:buClr>
              <a:buFont typeface="Lora"/>
              <a:buNone/>
              <a:defRPr sz="2800" b="0" i="0" u="none" strike="noStrike" cap="none">
                <a:solidFill>
                  <a:schemeClr val="dk2"/>
                </a:solidFill>
                <a:latin typeface="Lora"/>
                <a:ea typeface="Lora"/>
                <a:cs typeface="Lora"/>
                <a:sym typeface="Lora"/>
              </a:defRPr>
            </a:lvl9pPr>
          </a:lstStyle>
          <a:p>
            <a:endParaRPr/>
          </a:p>
        </p:txBody>
      </p:sp>
      <p:sp>
        <p:nvSpPr>
          <p:cNvPr id="12" name="Shape 12"/>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acred image slide">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pic>
        <p:nvPicPr>
          <p:cNvPr id="58" name="Shape 58" descr="Creation of Adam by Michelangelo.jpg"/>
          <p:cNvPicPr preferRelativeResize="0"/>
          <p:nvPr/>
        </p:nvPicPr>
        <p:blipFill rotWithShape="1">
          <a:blip r:embed="rId2">
            <a:alphaModFix/>
          </a:blip>
          <a:srcRect t="3166"/>
          <a:stretch/>
        </p:blipFill>
        <p:spPr>
          <a:xfrm>
            <a:off x="905624" y="512974"/>
            <a:ext cx="7332751" cy="3222100"/>
          </a:xfrm>
          <a:prstGeom prst="rect">
            <a:avLst/>
          </a:prstGeom>
          <a:noFill/>
          <a:ln w="19050" cap="flat" cmpd="sng">
            <a:solidFill>
              <a:srgbClr val="FAF5EA"/>
            </a:solidFill>
            <a:prstDash val="solid"/>
            <a:round/>
            <a:headEnd type="none" w="med" len="med"/>
            <a:tailEnd type="none" w="med" len="med"/>
          </a:ln>
        </p:spPr>
      </p:pic>
      <p:sp>
        <p:nvSpPr>
          <p:cNvPr id="59" name="Shape 59"/>
          <p:cNvSpPr txBox="1">
            <a:spLocks noGrp="1"/>
          </p:cNvSpPr>
          <p:nvPr>
            <p:ph type="sldNum" idx="2"/>
          </p:nvPr>
        </p:nvSpPr>
        <p:spPr>
          <a:xfrm>
            <a:off x="707362" y="4703625"/>
            <a:ext cx="3116398"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AF5EA"/>
              </a:buClr>
              <a:buSzPct val="25000"/>
              <a:buFont typeface="Quicksand"/>
              <a:buNone/>
            </a:pPr>
            <a:r>
              <a:rPr lang="en" sz="1000" b="1" i="0" u="none" strike="noStrike" cap="none">
                <a:solidFill>
                  <a:srgbClr val="FAF5EA"/>
                </a:solidFill>
                <a:latin typeface="Quicksand"/>
                <a:ea typeface="Quicksand"/>
                <a:cs typeface="Quicksand"/>
                <a:sym typeface="Quicksand"/>
              </a:rPr>
              <a:t>Exploring the Profession of Faith, October</a:t>
            </a:r>
          </a:p>
        </p:txBody>
      </p:sp>
      <p:sp>
        <p:nvSpPr>
          <p:cNvPr id="60" name="Shape 60"/>
          <p:cNvSpPr txBox="1">
            <a:spLocks noGrp="1"/>
          </p:cNvSpPr>
          <p:nvPr>
            <p:ph type="body" idx="1"/>
          </p:nvPr>
        </p:nvSpPr>
        <p:spPr>
          <a:xfrm>
            <a:off x="905625" y="3814525"/>
            <a:ext cx="7332899" cy="5438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Lora"/>
              <a:buNone/>
              <a:defRPr sz="1800" b="0" i="0" u="none" strike="noStrike" cap="none">
                <a:solidFill>
                  <a:schemeClr val="dk2"/>
                </a:solidFill>
                <a:latin typeface="Lora"/>
                <a:ea typeface="Lora"/>
                <a:cs typeface="Lora"/>
                <a:sym typeface="Lora"/>
              </a:defRPr>
            </a:lvl1pPr>
            <a:lvl2pPr marL="457200" marR="0" lvl="1"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2pPr>
            <a:lvl3pPr marL="914400" marR="0" lvl="2"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3pPr>
            <a:lvl4pPr marL="1371600" marR="0" lvl="3"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4pPr>
            <a:lvl5pPr marL="1828800" marR="0" lvl="4"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5pPr>
            <a:lvl6pPr marL="2286000" marR="0" lvl="5"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6pPr>
            <a:lvl7pPr marL="2743200" marR="0" lvl="6"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7pPr>
            <a:lvl8pPr marL="3200400" marR="0" lvl="7"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8pPr>
            <a:lvl9pPr marL="3657600" marR="0" lvl="8"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arge title">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518050"/>
            <a:ext cx="8520599" cy="12561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4B2F5E"/>
              </a:buClr>
              <a:buFont typeface="Rokkitt"/>
              <a:buNone/>
              <a:defRPr sz="6000" b="0" i="0" u="none" strike="noStrike" cap="none">
                <a:solidFill>
                  <a:srgbClr val="4B2F5E"/>
                </a:solidFill>
                <a:latin typeface="Rokkitt"/>
                <a:ea typeface="Rokkitt"/>
                <a:cs typeface="Rokkitt"/>
                <a:sym typeface="Rokkitt"/>
              </a:defRPr>
            </a:lvl1pPr>
            <a:lvl2pPr lvl="1" indent="0" algn="ctr">
              <a:spcBef>
                <a:spcPts val="0"/>
              </a:spcBef>
              <a:buClr>
                <a:schemeClr val="dk1"/>
              </a:buClr>
              <a:buFont typeface="Arial"/>
              <a:buNone/>
              <a:defRPr sz="12000">
                <a:solidFill>
                  <a:schemeClr val="dk1"/>
                </a:solidFill>
              </a:defRPr>
            </a:lvl2pPr>
            <a:lvl3pPr lvl="2" indent="0" algn="ctr">
              <a:spcBef>
                <a:spcPts val="0"/>
              </a:spcBef>
              <a:buClr>
                <a:schemeClr val="dk1"/>
              </a:buClr>
              <a:buFont typeface="Arial"/>
              <a:buNone/>
              <a:defRPr sz="12000">
                <a:solidFill>
                  <a:schemeClr val="dk1"/>
                </a:solidFill>
              </a:defRPr>
            </a:lvl3pPr>
            <a:lvl4pPr lvl="3" indent="0" algn="ctr">
              <a:spcBef>
                <a:spcPts val="0"/>
              </a:spcBef>
              <a:buClr>
                <a:schemeClr val="dk1"/>
              </a:buClr>
              <a:buFont typeface="Arial"/>
              <a:buNone/>
              <a:defRPr sz="12000">
                <a:solidFill>
                  <a:schemeClr val="dk1"/>
                </a:solidFill>
              </a:defRPr>
            </a:lvl4pPr>
            <a:lvl5pPr lvl="4" indent="0" algn="ctr">
              <a:spcBef>
                <a:spcPts val="0"/>
              </a:spcBef>
              <a:buClr>
                <a:schemeClr val="dk1"/>
              </a:buClr>
              <a:buFont typeface="Arial"/>
              <a:buNone/>
              <a:defRPr sz="12000">
                <a:solidFill>
                  <a:schemeClr val="dk1"/>
                </a:solidFill>
              </a:defRPr>
            </a:lvl5pPr>
            <a:lvl6pPr lvl="5" indent="0" algn="ctr">
              <a:spcBef>
                <a:spcPts val="0"/>
              </a:spcBef>
              <a:buClr>
                <a:schemeClr val="dk1"/>
              </a:buClr>
              <a:buFont typeface="Arial"/>
              <a:buNone/>
              <a:defRPr sz="12000">
                <a:solidFill>
                  <a:schemeClr val="dk1"/>
                </a:solidFill>
              </a:defRPr>
            </a:lvl6pPr>
            <a:lvl7pPr lvl="6" indent="0" algn="ctr">
              <a:spcBef>
                <a:spcPts val="0"/>
              </a:spcBef>
              <a:buClr>
                <a:schemeClr val="dk1"/>
              </a:buClr>
              <a:buFont typeface="Arial"/>
              <a:buNone/>
              <a:defRPr sz="12000">
                <a:solidFill>
                  <a:schemeClr val="dk1"/>
                </a:solidFill>
              </a:defRPr>
            </a:lvl7pPr>
            <a:lvl8pPr lvl="7" indent="0" algn="ctr">
              <a:spcBef>
                <a:spcPts val="0"/>
              </a:spcBef>
              <a:buClr>
                <a:schemeClr val="dk1"/>
              </a:buClr>
              <a:buFont typeface="Arial"/>
              <a:buNone/>
              <a:defRPr sz="12000">
                <a:solidFill>
                  <a:schemeClr val="dk1"/>
                </a:solidFill>
              </a:defRPr>
            </a:lvl8pPr>
            <a:lvl9pPr lvl="8" indent="0" algn="ctr">
              <a:spcBef>
                <a:spcPts val="0"/>
              </a:spcBef>
              <a:buClr>
                <a:schemeClr val="dk1"/>
              </a:buClr>
              <a:buFont typeface="Arial"/>
              <a:buNone/>
              <a:defRPr sz="12000">
                <a:solidFill>
                  <a:schemeClr val="dk1"/>
                </a:solidFill>
              </a:defRPr>
            </a:lvl9pPr>
          </a:lstStyle>
          <a:p>
            <a:endParaRPr/>
          </a:p>
        </p:txBody>
      </p:sp>
      <p:sp>
        <p:nvSpPr>
          <p:cNvPr id="15" name="Shape 15"/>
          <p:cNvSpPr txBox="1">
            <a:spLocks noGrp="1"/>
          </p:cNvSpPr>
          <p:nvPr>
            <p:ph type="body" idx="1"/>
          </p:nvPr>
        </p:nvSpPr>
        <p:spPr>
          <a:xfrm>
            <a:off x="311700" y="1856825"/>
            <a:ext cx="8520599" cy="2142899"/>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2"/>
              </a:buClr>
              <a:buFont typeface="Lora"/>
              <a:buNone/>
              <a:defRPr sz="1800" b="0" i="0" u="none" strike="noStrike" cap="none">
                <a:solidFill>
                  <a:schemeClr val="dk2"/>
                </a:solidFill>
                <a:latin typeface="Lora"/>
                <a:ea typeface="Lora"/>
                <a:cs typeface="Lora"/>
                <a:sym typeface="Lora"/>
              </a:defRPr>
            </a:lvl1pPr>
            <a:lvl2pPr marL="457200" marR="0" lvl="1" indent="0" algn="ctr"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2pPr>
            <a:lvl3pPr marL="914400" marR="0" lvl="2" indent="0" algn="ctr"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3pPr>
            <a:lvl4pPr marL="1371600" marR="0" lvl="3" indent="0" algn="ctr"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4pPr>
            <a:lvl5pPr marL="1828800" marR="0" lvl="4" indent="0" algn="ctr"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5pPr>
            <a:lvl6pPr marL="2286000" marR="0" lvl="5" indent="0" algn="ctr"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6pPr>
            <a:lvl7pPr marL="2743200" marR="0" lvl="6" indent="0" algn="ctr"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7pPr>
            <a:lvl8pPr marL="3200400" marR="0" lvl="7" indent="0" algn="ctr"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8pPr>
            <a:lvl9pPr marL="3657600" marR="0" lvl="8" indent="0" algn="ctr"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9pPr>
          </a:lstStyle>
          <a:p>
            <a:endParaRPr/>
          </a:p>
        </p:txBody>
      </p:sp>
      <p:sp>
        <p:nvSpPr>
          <p:cNvPr id="16" name="Shape 16"/>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7" name="Shape 17"/>
          <p:cNvSpPr txBox="1">
            <a:spLocks noGrp="1"/>
          </p:cNvSpPr>
          <p:nvPr>
            <p:ph type="sldNum" idx="2"/>
          </p:nvPr>
        </p:nvSpPr>
        <p:spPr>
          <a:xfrm>
            <a:off x="707362" y="4703625"/>
            <a:ext cx="3116398"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AF5EA"/>
              </a:buClr>
              <a:buSzPct val="25000"/>
              <a:buFont typeface="Quicksand"/>
              <a:buNone/>
            </a:pPr>
            <a:r>
              <a:rPr lang="en" sz="1000" b="1" i="0" u="none" strike="noStrike" cap="none">
                <a:solidFill>
                  <a:srgbClr val="FAF5EA"/>
                </a:solidFill>
                <a:latin typeface="Quicksand"/>
                <a:ea typeface="Quicksand"/>
                <a:cs typeface="Quicksand"/>
                <a:sym typeface="Quicksand"/>
              </a:rPr>
              <a:t>Exploring the Profession of Faith, October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4B2F5E"/>
              </a:buClr>
              <a:buFont typeface="Rokkitt"/>
              <a:buNone/>
              <a:defRPr sz="3200" b="0" i="0" u="none" strike="noStrike" cap="none">
                <a:solidFill>
                  <a:srgbClr val="4B2F5E"/>
                </a:solidFill>
                <a:latin typeface="Rokkitt"/>
                <a:ea typeface="Rokkitt"/>
                <a:cs typeface="Rokkitt"/>
                <a:sym typeface="Rokkitt"/>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3" name="Shape 23"/>
          <p:cNvSpPr txBox="1">
            <a:spLocks noGrp="1"/>
          </p:cNvSpPr>
          <p:nvPr>
            <p:ph type="body" idx="1"/>
          </p:nvPr>
        </p:nvSpPr>
        <p:spPr>
          <a:xfrm>
            <a:off x="311700" y="1152475"/>
            <a:ext cx="8520599" cy="3187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Lora"/>
              <a:buNone/>
              <a:defRPr sz="1800" b="0" i="0" u="none" strike="noStrike" cap="none">
                <a:solidFill>
                  <a:schemeClr val="dk2"/>
                </a:solidFill>
                <a:latin typeface="Lora"/>
                <a:ea typeface="Lora"/>
                <a:cs typeface="Lora"/>
                <a:sym typeface="Lora"/>
              </a:defRPr>
            </a:lvl1pPr>
            <a:lvl2pPr marL="457200" marR="0" lvl="1"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2pPr>
            <a:lvl3pPr marL="914400" marR="0" lvl="2"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3pPr>
            <a:lvl4pPr marL="1371600" marR="0" lvl="3"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4pPr>
            <a:lvl5pPr marL="1828800" marR="0" lvl="4"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5pPr>
            <a:lvl6pPr marL="2286000" marR="0" lvl="5"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6pPr>
            <a:lvl7pPr marL="2743200" marR="0" lvl="6"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7pPr>
            <a:lvl8pPr marL="3200400" marR="0" lvl="7"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8pPr>
            <a:lvl9pPr marL="3657600" marR="0" lvl="8"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9pPr>
          </a:lstStyle>
          <a:p>
            <a:endParaRPr/>
          </a:p>
        </p:txBody>
      </p:sp>
      <p:sp>
        <p:nvSpPr>
          <p:cNvPr id="24" name="Shape 24"/>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25" name="Shape 25"/>
          <p:cNvSpPr txBox="1">
            <a:spLocks noGrp="1"/>
          </p:cNvSpPr>
          <p:nvPr>
            <p:ph type="sldNum" idx="2"/>
          </p:nvPr>
        </p:nvSpPr>
        <p:spPr>
          <a:xfrm>
            <a:off x="707362" y="4703625"/>
            <a:ext cx="3116398"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AF5EA"/>
              </a:buClr>
              <a:buSzPct val="25000"/>
              <a:buFont typeface="Quicksand"/>
              <a:buNone/>
            </a:pPr>
            <a:r>
              <a:rPr lang="en" sz="1000" b="1" i="0" u="none" strike="noStrike" cap="none">
                <a:solidFill>
                  <a:srgbClr val="FAF5EA"/>
                </a:solidFill>
                <a:latin typeface="Quicksand"/>
                <a:ea typeface="Quicksand"/>
                <a:cs typeface="Quicksand"/>
                <a:sym typeface="Quicksand"/>
              </a:rPr>
              <a:t>Exploring the Profession of Faith, October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2150850"/>
            <a:ext cx="8520599" cy="8418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4B2F5E"/>
              </a:buClr>
              <a:buFont typeface="Rokkitt"/>
              <a:buNone/>
              <a:defRPr sz="3600" b="0" i="0" u="none" strike="noStrike" cap="none">
                <a:solidFill>
                  <a:srgbClr val="4B2F5E"/>
                </a:solidFill>
                <a:latin typeface="Rokkitt"/>
                <a:ea typeface="Rokkitt"/>
                <a:cs typeface="Rokkitt"/>
                <a:sym typeface="Rokkitt"/>
              </a:defRPr>
            </a:lvl1pPr>
            <a:lvl2pPr lvl="1" indent="0" algn="ctr">
              <a:spcBef>
                <a:spcPts val="0"/>
              </a:spcBef>
              <a:buClr>
                <a:schemeClr val="dk1"/>
              </a:buClr>
              <a:buFont typeface="Arial"/>
              <a:buNone/>
              <a:defRPr sz="3600">
                <a:solidFill>
                  <a:schemeClr val="dk1"/>
                </a:solidFill>
              </a:defRPr>
            </a:lvl2pPr>
            <a:lvl3pPr lvl="2" indent="0" algn="ctr">
              <a:spcBef>
                <a:spcPts val="0"/>
              </a:spcBef>
              <a:buClr>
                <a:schemeClr val="dk1"/>
              </a:buClr>
              <a:buFont typeface="Arial"/>
              <a:buNone/>
              <a:defRPr sz="3600">
                <a:solidFill>
                  <a:schemeClr val="dk1"/>
                </a:solidFill>
              </a:defRPr>
            </a:lvl3pPr>
            <a:lvl4pPr lvl="3" indent="0" algn="ctr">
              <a:spcBef>
                <a:spcPts val="0"/>
              </a:spcBef>
              <a:buClr>
                <a:schemeClr val="dk1"/>
              </a:buClr>
              <a:buFont typeface="Arial"/>
              <a:buNone/>
              <a:defRPr sz="3600">
                <a:solidFill>
                  <a:schemeClr val="dk1"/>
                </a:solidFill>
              </a:defRPr>
            </a:lvl4pPr>
            <a:lvl5pPr lvl="4" indent="0" algn="ctr">
              <a:spcBef>
                <a:spcPts val="0"/>
              </a:spcBef>
              <a:buClr>
                <a:schemeClr val="dk1"/>
              </a:buClr>
              <a:buFont typeface="Arial"/>
              <a:buNone/>
              <a:defRPr sz="3600">
                <a:solidFill>
                  <a:schemeClr val="dk1"/>
                </a:solidFill>
              </a:defRPr>
            </a:lvl5pPr>
            <a:lvl6pPr lvl="5" indent="0" algn="ctr">
              <a:spcBef>
                <a:spcPts val="0"/>
              </a:spcBef>
              <a:buClr>
                <a:schemeClr val="dk1"/>
              </a:buClr>
              <a:buFont typeface="Arial"/>
              <a:buNone/>
              <a:defRPr sz="3600">
                <a:solidFill>
                  <a:schemeClr val="dk1"/>
                </a:solidFill>
              </a:defRPr>
            </a:lvl6pPr>
            <a:lvl7pPr lvl="6" indent="0" algn="ctr">
              <a:spcBef>
                <a:spcPts val="0"/>
              </a:spcBef>
              <a:buClr>
                <a:schemeClr val="dk1"/>
              </a:buClr>
              <a:buFont typeface="Arial"/>
              <a:buNone/>
              <a:defRPr sz="3600">
                <a:solidFill>
                  <a:schemeClr val="dk1"/>
                </a:solidFill>
              </a:defRPr>
            </a:lvl7pPr>
            <a:lvl8pPr lvl="7" indent="0" algn="ctr">
              <a:spcBef>
                <a:spcPts val="0"/>
              </a:spcBef>
              <a:buClr>
                <a:schemeClr val="dk1"/>
              </a:buClr>
              <a:buFont typeface="Arial"/>
              <a:buNone/>
              <a:defRPr sz="3600">
                <a:solidFill>
                  <a:schemeClr val="dk1"/>
                </a:solidFill>
              </a:defRPr>
            </a:lvl8pPr>
            <a:lvl9pPr lvl="8" indent="0" algn="ctr">
              <a:spcBef>
                <a:spcPts val="0"/>
              </a:spcBef>
              <a:buClr>
                <a:schemeClr val="dk1"/>
              </a:buClr>
              <a:buFont typeface="Arial"/>
              <a:buNone/>
              <a:defRPr sz="3600">
                <a:solidFill>
                  <a:schemeClr val="dk1"/>
                </a:solidFill>
              </a:defRPr>
            </a:lvl9pPr>
          </a:lstStyle>
          <a:p>
            <a:endParaRPr/>
          </a:p>
        </p:txBody>
      </p:sp>
      <p:sp>
        <p:nvSpPr>
          <p:cNvPr id="28" name="Shape 2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29" name="Shape 29"/>
          <p:cNvSpPr txBox="1">
            <a:spLocks noGrp="1"/>
          </p:cNvSpPr>
          <p:nvPr>
            <p:ph type="sldNum" idx="2"/>
          </p:nvPr>
        </p:nvSpPr>
        <p:spPr>
          <a:xfrm>
            <a:off x="707362" y="4703625"/>
            <a:ext cx="3116398"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AF5EA"/>
              </a:buClr>
              <a:buSzPct val="25000"/>
              <a:buFont typeface="Quicksand"/>
              <a:buNone/>
            </a:pPr>
            <a:r>
              <a:rPr lang="en" sz="1000" b="1" i="0" u="none" strike="noStrike" cap="none">
                <a:solidFill>
                  <a:srgbClr val="FAF5EA"/>
                </a:solidFill>
                <a:latin typeface="Quicksand"/>
                <a:ea typeface="Quicksand"/>
                <a:cs typeface="Quicksand"/>
                <a:sym typeface="Quicksand"/>
              </a:rPr>
              <a:t>Exploring the Profession of Faith, October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4B2F5E"/>
              </a:buClr>
              <a:buFont typeface="Rokkitt"/>
              <a:buNone/>
              <a:defRPr sz="3200" b="0" i="0" u="none" strike="noStrike" cap="none">
                <a:solidFill>
                  <a:srgbClr val="4B2F5E"/>
                </a:solidFill>
                <a:latin typeface="Rokkitt"/>
                <a:ea typeface="Rokkitt"/>
                <a:cs typeface="Rokkitt"/>
                <a:sym typeface="Rokkitt"/>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32" name="Shape 32"/>
          <p:cNvSpPr txBox="1">
            <a:spLocks noGrp="1"/>
          </p:cNvSpPr>
          <p:nvPr>
            <p:ph type="body" idx="1"/>
          </p:nvPr>
        </p:nvSpPr>
        <p:spPr>
          <a:xfrm>
            <a:off x="311700" y="1152475"/>
            <a:ext cx="3999899" cy="31955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1pPr>
            <a:lvl2pPr marL="457200" marR="0" lvl="1"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2pPr>
            <a:lvl3pPr marL="914400" marR="0" lvl="2"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3pPr>
            <a:lvl4pPr marL="1371600" marR="0" lvl="3"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4pPr>
            <a:lvl5pPr marL="1828800" marR="0" lvl="4"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5pPr>
            <a:lvl6pPr marL="2286000" marR="0" lvl="5"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6pPr>
            <a:lvl7pPr marL="2743200" marR="0" lvl="6"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7pPr>
            <a:lvl8pPr marL="3200400" marR="0" lvl="7"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8pPr>
            <a:lvl9pPr marL="3657600" marR="0" lvl="8"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9pPr>
          </a:lstStyle>
          <a:p>
            <a:endParaRPr/>
          </a:p>
        </p:txBody>
      </p:sp>
      <p:sp>
        <p:nvSpPr>
          <p:cNvPr id="33" name="Shape 33"/>
          <p:cNvSpPr txBox="1">
            <a:spLocks noGrp="1"/>
          </p:cNvSpPr>
          <p:nvPr>
            <p:ph type="body" idx="2"/>
          </p:nvPr>
        </p:nvSpPr>
        <p:spPr>
          <a:xfrm>
            <a:off x="4832400" y="1152475"/>
            <a:ext cx="3999899" cy="31955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1pPr>
            <a:lvl2pPr marL="457200" marR="0" lvl="1"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2pPr>
            <a:lvl3pPr marL="914400" marR="0" lvl="2"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3pPr>
            <a:lvl4pPr marL="1371600" marR="0" lvl="3"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4pPr>
            <a:lvl5pPr marL="1828800" marR="0" lvl="4"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5pPr>
            <a:lvl6pPr marL="2286000" marR="0" lvl="5"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6pPr>
            <a:lvl7pPr marL="2743200" marR="0" lvl="6"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7pPr>
            <a:lvl8pPr marL="3200400" marR="0" lvl="7"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8pPr>
            <a:lvl9pPr marL="3657600" marR="0" lvl="8"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9pPr>
          </a:lstStyle>
          <a:p>
            <a:endParaRPr/>
          </a:p>
        </p:txBody>
      </p:sp>
      <p:sp>
        <p:nvSpPr>
          <p:cNvPr id="34" name="Shape 34"/>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35" name="Shape 35"/>
          <p:cNvSpPr txBox="1">
            <a:spLocks noGrp="1"/>
          </p:cNvSpPr>
          <p:nvPr>
            <p:ph type="sldNum" idx="3"/>
          </p:nvPr>
        </p:nvSpPr>
        <p:spPr>
          <a:xfrm>
            <a:off x="707362" y="4703625"/>
            <a:ext cx="3116398"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AF5EA"/>
              </a:buClr>
              <a:buSzPct val="25000"/>
              <a:buFont typeface="Quicksand"/>
              <a:buNone/>
            </a:pPr>
            <a:r>
              <a:rPr lang="en" sz="1000" b="1" i="0" u="none" strike="noStrike" cap="none">
                <a:solidFill>
                  <a:srgbClr val="FAF5EA"/>
                </a:solidFill>
                <a:latin typeface="Quicksand"/>
                <a:ea typeface="Quicksand"/>
                <a:cs typeface="Quicksand"/>
                <a:sym typeface="Quicksand"/>
              </a:rPr>
              <a:t>Exploring the Profession of Faith, October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4B2F5E"/>
              </a:buClr>
              <a:buFont typeface="Rokkitt"/>
              <a:buNone/>
              <a:defRPr sz="3200" b="0" i="0" u="none" strike="noStrike" cap="none">
                <a:solidFill>
                  <a:srgbClr val="4B2F5E"/>
                </a:solidFill>
                <a:latin typeface="Rokkitt"/>
                <a:ea typeface="Rokkitt"/>
                <a:cs typeface="Rokkitt"/>
                <a:sym typeface="Rokkitt"/>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38" name="Shape 3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39" name="Shape 39"/>
          <p:cNvSpPr txBox="1">
            <a:spLocks noGrp="1"/>
          </p:cNvSpPr>
          <p:nvPr>
            <p:ph type="sldNum" idx="2"/>
          </p:nvPr>
        </p:nvSpPr>
        <p:spPr>
          <a:xfrm>
            <a:off x="707362" y="4703625"/>
            <a:ext cx="3116398"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AF5EA"/>
              </a:buClr>
              <a:buSzPct val="25000"/>
              <a:buFont typeface="Quicksand"/>
              <a:buNone/>
            </a:pPr>
            <a:r>
              <a:rPr lang="en" sz="1000" b="1" i="0" u="none" strike="noStrike" cap="none">
                <a:solidFill>
                  <a:srgbClr val="FAF5EA"/>
                </a:solidFill>
                <a:latin typeface="Quicksand"/>
                <a:ea typeface="Quicksand"/>
                <a:cs typeface="Quicksand"/>
                <a:sym typeface="Quicksand"/>
              </a:rPr>
              <a:t>Exploring the Profession of Faith, October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311700" y="555600"/>
            <a:ext cx="2807999" cy="7556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4B2F5E"/>
              </a:buClr>
              <a:buFont typeface="Rokkitt"/>
              <a:buNone/>
              <a:defRPr sz="2400" b="0" i="0" u="none" strike="noStrike" cap="none">
                <a:solidFill>
                  <a:srgbClr val="4B2F5E"/>
                </a:solidFill>
                <a:latin typeface="Rokkitt"/>
                <a:ea typeface="Rokkitt"/>
                <a:cs typeface="Rokkitt"/>
                <a:sym typeface="Rokkitt"/>
              </a:defRPr>
            </a:lvl1pPr>
            <a:lvl2pPr lvl="1" indent="0">
              <a:spcBef>
                <a:spcPts val="0"/>
              </a:spcBef>
              <a:buClr>
                <a:schemeClr val="dk1"/>
              </a:buClr>
              <a:buFont typeface="Arial"/>
              <a:buNone/>
              <a:defRPr sz="2400">
                <a:solidFill>
                  <a:schemeClr val="dk1"/>
                </a:solidFill>
              </a:defRPr>
            </a:lvl2pPr>
            <a:lvl3pPr lvl="2" indent="0">
              <a:spcBef>
                <a:spcPts val="0"/>
              </a:spcBef>
              <a:buClr>
                <a:schemeClr val="dk1"/>
              </a:buClr>
              <a:buFont typeface="Arial"/>
              <a:buNone/>
              <a:defRPr sz="2400">
                <a:solidFill>
                  <a:schemeClr val="dk1"/>
                </a:solidFill>
              </a:defRPr>
            </a:lvl3pPr>
            <a:lvl4pPr lvl="3" indent="0">
              <a:spcBef>
                <a:spcPts val="0"/>
              </a:spcBef>
              <a:buClr>
                <a:schemeClr val="dk1"/>
              </a:buClr>
              <a:buFont typeface="Arial"/>
              <a:buNone/>
              <a:defRPr sz="2400">
                <a:solidFill>
                  <a:schemeClr val="dk1"/>
                </a:solidFill>
              </a:defRPr>
            </a:lvl4pPr>
            <a:lvl5pPr lvl="4" indent="0">
              <a:spcBef>
                <a:spcPts val="0"/>
              </a:spcBef>
              <a:buClr>
                <a:schemeClr val="dk1"/>
              </a:buClr>
              <a:buFont typeface="Arial"/>
              <a:buNone/>
              <a:defRPr sz="2400">
                <a:solidFill>
                  <a:schemeClr val="dk1"/>
                </a:solidFill>
              </a:defRPr>
            </a:lvl5pPr>
            <a:lvl6pPr lvl="5" indent="0">
              <a:spcBef>
                <a:spcPts val="0"/>
              </a:spcBef>
              <a:buClr>
                <a:schemeClr val="dk1"/>
              </a:buClr>
              <a:buFont typeface="Arial"/>
              <a:buNone/>
              <a:defRPr sz="2400">
                <a:solidFill>
                  <a:schemeClr val="dk1"/>
                </a:solidFill>
              </a:defRPr>
            </a:lvl6pPr>
            <a:lvl7pPr lvl="6" indent="0">
              <a:spcBef>
                <a:spcPts val="0"/>
              </a:spcBef>
              <a:buClr>
                <a:schemeClr val="dk1"/>
              </a:buClr>
              <a:buFont typeface="Arial"/>
              <a:buNone/>
              <a:defRPr sz="2400">
                <a:solidFill>
                  <a:schemeClr val="dk1"/>
                </a:solidFill>
              </a:defRPr>
            </a:lvl7pPr>
            <a:lvl8pPr lvl="7" indent="0">
              <a:spcBef>
                <a:spcPts val="0"/>
              </a:spcBef>
              <a:buClr>
                <a:schemeClr val="dk1"/>
              </a:buClr>
              <a:buFont typeface="Arial"/>
              <a:buNone/>
              <a:defRPr sz="2400">
                <a:solidFill>
                  <a:schemeClr val="dk1"/>
                </a:solidFill>
              </a:defRPr>
            </a:lvl8pPr>
            <a:lvl9pPr lvl="8" indent="0">
              <a:spcBef>
                <a:spcPts val="0"/>
              </a:spcBef>
              <a:buClr>
                <a:schemeClr val="dk1"/>
              </a:buClr>
              <a:buFont typeface="Arial"/>
              <a:buNone/>
              <a:defRPr sz="2400">
                <a:solidFill>
                  <a:schemeClr val="dk1"/>
                </a:solidFill>
              </a:defRPr>
            </a:lvl9pPr>
          </a:lstStyle>
          <a:p>
            <a:endParaRPr/>
          </a:p>
        </p:txBody>
      </p:sp>
      <p:sp>
        <p:nvSpPr>
          <p:cNvPr id="42" name="Shape 42"/>
          <p:cNvSpPr txBox="1">
            <a:spLocks noGrp="1"/>
          </p:cNvSpPr>
          <p:nvPr>
            <p:ph type="body" idx="1"/>
          </p:nvPr>
        </p:nvSpPr>
        <p:spPr>
          <a:xfrm>
            <a:off x="311700" y="1389600"/>
            <a:ext cx="2807999" cy="2966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1pPr>
            <a:lvl2pPr marL="457200" marR="0" lvl="1"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2pPr>
            <a:lvl3pPr marL="914400" marR="0" lvl="2"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3pPr>
            <a:lvl4pPr marL="1371600" marR="0" lvl="3"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4pPr>
            <a:lvl5pPr marL="1828800" marR="0" lvl="4"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5pPr>
            <a:lvl6pPr marL="2286000" marR="0" lvl="5"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6pPr>
            <a:lvl7pPr marL="2743200" marR="0" lvl="6"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7pPr>
            <a:lvl8pPr marL="3200400" marR="0" lvl="7"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8pPr>
            <a:lvl9pPr marL="3657600" marR="0" lvl="8" indent="0" algn="l" rtl="0">
              <a:lnSpc>
                <a:spcPct val="115000"/>
              </a:lnSpc>
              <a:spcBef>
                <a:spcPts val="0"/>
              </a:spcBef>
              <a:spcAft>
                <a:spcPts val="1600"/>
              </a:spcAft>
              <a:buClr>
                <a:schemeClr val="dk2"/>
              </a:buClr>
              <a:buFont typeface="Lora"/>
              <a:buNone/>
              <a:defRPr sz="1200" b="0" i="0" u="none" strike="noStrike" cap="none">
                <a:solidFill>
                  <a:schemeClr val="dk2"/>
                </a:solidFill>
                <a:latin typeface="Lora"/>
                <a:ea typeface="Lora"/>
                <a:cs typeface="Lora"/>
                <a:sym typeface="Lora"/>
              </a:defRPr>
            </a:lvl9pPr>
          </a:lstStyle>
          <a:p>
            <a:endParaRPr/>
          </a:p>
        </p:txBody>
      </p:sp>
      <p:sp>
        <p:nvSpPr>
          <p:cNvPr id="43" name="Shape 43"/>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44" name="Shape 44"/>
          <p:cNvSpPr txBox="1">
            <a:spLocks noGrp="1"/>
          </p:cNvSpPr>
          <p:nvPr>
            <p:ph type="sldNum" idx="2"/>
          </p:nvPr>
        </p:nvSpPr>
        <p:spPr>
          <a:xfrm>
            <a:off x="707362" y="4703625"/>
            <a:ext cx="3116398"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AF5EA"/>
              </a:buClr>
              <a:buSzPct val="25000"/>
              <a:buFont typeface="Quicksand"/>
              <a:buNone/>
            </a:pPr>
            <a:r>
              <a:rPr lang="en" sz="1000" b="1" i="0" u="none" strike="noStrike" cap="none">
                <a:solidFill>
                  <a:srgbClr val="FAF5EA"/>
                </a:solidFill>
                <a:latin typeface="Quicksand"/>
                <a:ea typeface="Quicksand"/>
                <a:cs typeface="Quicksand"/>
                <a:sym typeface="Quicksand"/>
              </a:rPr>
              <a:t>Exploring the Profession of Faith, October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Main poi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90250" y="450150"/>
            <a:ext cx="7982100" cy="40908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4B2F5E"/>
              </a:buClr>
              <a:buFont typeface="Rokkitt"/>
              <a:buNone/>
              <a:defRPr sz="4800" b="0" i="0" u="none" strike="noStrike" cap="none">
                <a:solidFill>
                  <a:srgbClr val="4B2F5E"/>
                </a:solidFill>
                <a:latin typeface="Rokkitt"/>
                <a:ea typeface="Rokkitt"/>
                <a:cs typeface="Rokkitt"/>
                <a:sym typeface="Rokkitt"/>
              </a:defRPr>
            </a:lvl1pPr>
            <a:lvl2pPr lvl="1" indent="0">
              <a:spcBef>
                <a:spcPts val="0"/>
              </a:spcBef>
              <a:buClr>
                <a:schemeClr val="dk1"/>
              </a:buClr>
              <a:buFont typeface="Arial"/>
              <a:buNone/>
              <a:defRPr sz="4800">
                <a:solidFill>
                  <a:schemeClr val="dk1"/>
                </a:solidFill>
              </a:defRPr>
            </a:lvl2pPr>
            <a:lvl3pPr lvl="2" indent="0">
              <a:spcBef>
                <a:spcPts val="0"/>
              </a:spcBef>
              <a:buClr>
                <a:schemeClr val="dk1"/>
              </a:buClr>
              <a:buFont typeface="Arial"/>
              <a:buNone/>
              <a:defRPr sz="4800">
                <a:solidFill>
                  <a:schemeClr val="dk1"/>
                </a:solidFill>
              </a:defRPr>
            </a:lvl3pPr>
            <a:lvl4pPr lvl="3" indent="0">
              <a:spcBef>
                <a:spcPts val="0"/>
              </a:spcBef>
              <a:buClr>
                <a:schemeClr val="dk1"/>
              </a:buClr>
              <a:buFont typeface="Arial"/>
              <a:buNone/>
              <a:defRPr sz="4800">
                <a:solidFill>
                  <a:schemeClr val="dk1"/>
                </a:solidFill>
              </a:defRPr>
            </a:lvl4pPr>
            <a:lvl5pPr lvl="4" indent="0">
              <a:spcBef>
                <a:spcPts val="0"/>
              </a:spcBef>
              <a:buClr>
                <a:schemeClr val="dk1"/>
              </a:buClr>
              <a:buFont typeface="Arial"/>
              <a:buNone/>
              <a:defRPr sz="4800">
                <a:solidFill>
                  <a:schemeClr val="dk1"/>
                </a:solidFill>
              </a:defRPr>
            </a:lvl5pPr>
            <a:lvl6pPr lvl="5" indent="0">
              <a:spcBef>
                <a:spcPts val="0"/>
              </a:spcBef>
              <a:buClr>
                <a:schemeClr val="dk1"/>
              </a:buClr>
              <a:buFont typeface="Arial"/>
              <a:buNone/>
              <a:defRPr sz="4800">
                <a:solidFill>
                  <a:schemeClr val="dk1"/>
                </a:solidFill>
              </a:defRPr>
            </a:lvl6pPr>
            <a:lvl7pPr lvl="6" indent="0">
              <a:spcBef>
                <a:spcPts val="0"/>
              </a:spcBef>
              <a:buClr>
                <a:schemeClr val="dk1"/>
              </a:buClr>
              <a:buFont typeface="Arial"/>
              <a:buNone/>
              <a:defRPr sz="4800">
                <a:solidFill>
                  <a:schemeClr val="dk1"/>
                </a:solidFill>
              </a:defRPr>
            </a:lvl7pPr>
            <a:lvl8pPr lvl="7" indent="0">
              <a:spcBef>
                <a:spcPts val="0"/>
              </a:spcBef>
              <a:buClr>
                <a:schemeClr val="dk1"/>
              </a:buClr>
              <a:buFont typeface="Arial"/>
              <a:buNone/>
              <a:defRPr sz="4800">
                <a:solidFill>
                  <a:schemeClr val="dk1"/>
                </a:solidFill>
              </a:defRPr>
            </a:lvl8pPr>
            <a:lvl9pPr lvl="8" indent="0">
              <a:spcBef>
                <a:spcPts val="0"/>
              </a:spcBef>
              <a:buClr>
                <a:schemeClr val="dk1"/>
              </a:buClr>
              <a:buFont typeface="Arial"/>
              <a:buNone/>
              <a:defRPr sz="4800">
                <a:solidFill>
                  <a:schemeClr val="dk1"/>
                </a:solidFill>
              </a:defRPr>
            </a:lvl9pPr>
          </a:lstStyle>
          <a:p>
            <a:endParaRPr/>
          </a:p>
        </p:txBody>
      </p:sp>
      <p:sp>
        <p:nvSpPr>
          <p:cNvPr id="47" name="Shape 4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48" name="Shape 48"/>
          <p:cNvSpPr txBox="1">
            <a:spLocks noGrp="1"/>
          </p:cNvSpPr>
          <p:nvPr>
            <p:ph type="sldNum" idx="2"/>
          </p:nvPr>
        </p:nvSpPr>
        <p:spPr>
          <a:xfrm>
            <a:off x="707362" y="4703625"/>
            <a:ext cx="3116398"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AF5EA"/>
              </a:buClr>
              <a:buSzPct val="25000"/>
              <a:buFont typeface="Quicksand"/>
              <a:buNone/>
            </a:pPr>
            <a:r>
              <a:rPr lang="en" sz="1000" b="1" i="0" u="none" strike="noStrike" cap="none">
                <a:solidFill>
                  <a:srgbClr val="FAF5EA"/>
                </a:solidFill>
                <a:latin typeface="Quicksand"/>
                <a:ea typeface="Quicksand"/>
                <a:cs typeface="Quicksand"/>
                <a:sym typeface="Quicksand"/>
              </a:rPr>
              <a:t>Exploring the Profession of Faith, October</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ection title and description">
    <p:bg>
      <p:bgPr>
        <a:blipFill rotWithShape="1">
          <a:blip r:embed="rId2">
            <a:alphaModFix/>
          </a:blip>
          <a:stretch>
            <a:fillRect/>
          </a:stretch>
        </a:blipFill>
        <a:effectLst/>
      </p:bgPr>
    </p:bg>
    <p:spTree>
      <p:nvGrpSpPr>
        <p:cNvPr id="1" name="Shape 49"/>
        <p:cNvGrpSpPr/>
        <p:nvPr/>
      </p:nvGrpSpPr>
      <p:grpSpPr>
        <a:xfrm>
          <a:off x="0" y="0"/>
          <a:ext cx="0" cy="0"/>
          <a:chOff x="0" y="0"/>
          <a:chExt cx="0" cy="0"/>
        </a:xfrm>
      </p:grpSpPr>
      <p:sp>
        <p:nvSpPr>
          <p:cNvPr id="50" name="Shape 50"/>
          <p:cNvSpPr/>
          <p:nvPr/>
        </p:nvSpPr>
        <p:spPr>
          <a:xfrm>
            <a:off x="4572000" y="-125"/>
            <a:ext cx="4572000" cy="5143499"/>
          </a:xfrm>
          <a:prstGeom prst="rect">
            <a:avLst/>
          </a:prstGeom>
          <a:solidFill>
            <a:srgbClr val="FAF5EA"/>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1" name="Shape 51"/>
          <p:cNvSpPr txBox="1">
            <a:spLocks noGrp="1"/>
          </p:cNvSpPr>
          <p:nvPr>
            <p:ph type="title"/>
          </p:nvPr>
        </p:nvSpPr>
        <p:spPr>
          <a:xfrm>
            <a:off x="265500" y="1233175"/>
            <a:ext cx="4045199" cy="14823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4B2F5E"/>
              </a:buClr>
              <a:buFont typeface="Rokkitt"/>
              <a:buNone/>
              <a:defRPr sz="4200" b="0" i="0" u="none" strike="noStrike" cap="none">
                <a:solidFill>
                  <a:srgbClr val="4B2F5E"/>
                </a:solidFill>
                <a:latin typeface="Rokkitt"/>
                <a:ea typeface="Rokkitt"/>
                <a:cs typeface="Rokkitt"/>
                <a:sym typeface="Rokkitt"/>
              </a:defRPr>
            </a:lvl1pPr>
            <a:lvl2pPr lvl="1" indent="0" algn="ctr">
              <a:spcBef>
                <a:spcPts val="0"/>
              </a:spcBef>
              <a:buClr>
                <a:schemeClr val="dk1"/>
              </a:buClr>
              <a:buFont typeface="Arial"/>
              <a:buNone/>
              <a:defRPr sz="4200">
                <a:solidFill>
                  <a:schemeClr val="dk1"/>
                </a:solidFill>
              </a:defRPr>
            </a:lvl2pPr>
            <a:lvl3pPr lvl="2" indent="0" algn="ctr">
              <a:spcBef>
                <a:spcPts val="0"/>
              </a:spcBef>
              <a:buClr>
                <a:schemeClr val="dk1"/>
              </a:buClr>
              <a:buFont typeface="Arial"/>
              <a:buNone/>
              <a:defRPr sz="4200">
                <a:solidFill>
                  <a:schemeClr val="dk1"/>
                </a:solidFill>
              </a:defRPr>
            </a:lvl3pPr>
            <a:lvl4pPr lvl="3" indent="0" algn="ctr">
              <a:spcBef>
                <a:spcPts val="0"/>
              </a:spcBef>
              <a:buClr>
                <a:schemeClr val="dk1"/>
              </a:buClr>
              <a:buFont typeface="Arial"/>
              <a:buNone/>
              <a:defRPr sz="4200">
                <a:solidFill>
                  <a:schemeClr val="dk1"/>
                </a:solidFill>
              </a:defRPr>
            </a:lvl4pPr>
            <a:lvl5pPr lvl="4" indent="0" algn="ctr">
              <a:spcBef>
                <a:spcPts val="0"/>
              </a:spcBef>
              <a:buClr>
                <a:schemeClr val="dk1"/>
              </a:buClr>
              <a:buFont typeface="Arial"/>
              <a:buNone/>
              <a:defRPr sz="4200">
                <a:solidFill>
                  <a:schemeClr val="dk1"/>
                </a:solidFill>
              </a:defRPr>
            </a:lvl5pPr>
            <a:lvl6pPr lvl="5" indent="0" algn="ctr">
              <a:spcBef>
                <a:spcPts val="0"/>
              </a:spcBef>
              <a:buClr>
                <a:schemeClr val="dk1"/>
              </a:buClr>
              <a:buFont typeface="Arial"/>
              <a:buNone/>
              <a:defRPr sz="4200">
                <a:solidFill>
                  <a:schemeClr val="dk1"/>
                </a:solidFill>
              </a:defRPr>
            </a:lvl6pPr>
            <a:lvl7pPr lvl="6" indent="0" algn="ctr">
              <a:spcBef>
                <a:spcPts val="0"/>
              </a:spcBef>
              <a:buClr>
                <a:schemeClr val="dk1"/>
              </a:buClr>
              <a:buFont typeface="Arial"/>
              <a:buNone/>
              <a:defRPr sz="4200">
                <a:solidFill>
                  <a:schemeClr val="dk1"/>
                </a:solidFill>
              </a:defRPr>
            </a:lvl7pPr>
            <a:lvl8pPr lvl="7" indent="0" algn="ctr">
              <a:spcBef>
                <a:spcPts val="0"/>
              </a:spcBef>
              <a:buClr>
                <a:schemeClr val="dk1"/>
              </a:buClr>
              <a:buFont typeface="Arial"/>
              <a:buNone/>
              <a:defRPr sz="4200">
                <a:solidFill>
                  <a:schemeClr val="dk1"/>
                </a:solidFill>
              </a:defRPr>
            </a:lvl8pPr>
            <a:lvl9pPr lvl="8" indent="0" algn="ctr">
              <a:spcBef>
                <a:spcPts val="0"/>
              </a:spcBef>
              <a:buClr>
                <a:schemeClr val="dk1"/>
              </a:buClr>
              <a:buFont typeface="Arial"/>
              <a:buNone/>
              <a:defRPr sz="4200">
                <a:solidFill>
                  <a:schemeClr val="dk1"/>
                </a:solidFill>
              </a:defRPr>
            </a:lvl9pPr>
          </a:lstStyle>
          <a:p>
            <a:endParaRPr/>
          </a:p>
        </p:txBody>
      </p:sp>
      <p:sp>
        <p:nvSpPr>
          <p:cNvPr id="52" name="Shape 52"/>
          <p:cNvSpPr txBox="1">
            <a:spLocks noGrp="1"/>
          </p:cNvSpPr>
          <p:nvPr>
            <p:ph type="subTitle" idx="1"/>
          </p:nvPr>
        </p:nvSpPr>
        <p:spPr>
          <a:xfrm>
            <a:off x="265500" y="2803075"/>
            <a:ext cx="4045199" cy="1235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Lora"/>
              <a:buNone/>
              <a:defRPr sz="2100" b="0" i="0" u="none" strike="noStrike" cap="none">
                <a:solidFill>
                  <a:schemeClr val="dk2"/>
                </a:solidFill>
                <a:latin typeface="Lora"/>
                <a:ea typeface="Lora"/>
                <a:cs typeface="Lora"/>
                <a:sym typeface="Lora"/>
              </a:defRPr>
            </a:lvl1pPr>
            <a:lvl2pPr marL="457200" marR="0" lvl="1" indent="0" algn="ctr" rtl="0">
              <a:lnSpc>
                <a:spcPct val="100000"/>
              </a:lnSpc>
              <a:spcBef>
                <a:spcPts val="0"/>
              </a:spcBef>
              <a:spcAft>
                <a:spcPts val="0"/>
              </a:spcAft>
              <a:buClr>
                <a:schemeClr val="dk2"/>
              </a:buClr>
              <a:buFont typeface="Lora"/>
              <a:buNone/>
              <a:defRPr sz="2100" b="0" i="0" u="none" strike="noStrike" cap="none">
                <a:solidFill>
                  <a:schemeClr val="dk2"/>
                </a:solidFill>
                <a:latin typeface="Lora"/>
                <a:ea typeface="Lora"/>
                <a:cs typeface="Lora"/>
                <a:sym typeface="Lora"/>
              </a:defRPr>
            </a:lvl2pPr>
            <a:lvl3pPr marL="914400" marR="0" lvl="2" indent="0" algn="ctr" rtl="0">
              <a:lnSpc>
                <a:spcPct val="100000"/>
              </a:lnSpc>
              <a:spcBef>
                <a:spcPts val="0"/>
              </a:spcBef>
              <a:spcAft>
                <a:spcPts val="0"/>
              </a:spcAft>
              <a:buClr>
                <a:schemeClr val="dk2"/>
              </a:buClr>
              <a:buFont typeface="Lora"/>
              <a:buNone/>
              <a:defRPr sz="2100" b="0" i="0" u="none" strike="noStrike" cap="none">
                <a:solidFill>
                  <a:schemeClr val="dk2"/>
                </a:solidFill>
                <a:latin typeface="Lora"/>
                <a:ea typeface="Lora"/>
                <a:cs typeface="Lora"/>
                <a:sym typeface="Lora"/>
              </a:defRPr>
            </a:lvl3pPr>
            <a:lvl4pPr marL="1371600" marR="0" lvl="3" indent="0" algn="ctr" rtl="0">
              <a:lnSpc>
                <a:spcPct val="100000"/>
              </a:lnSpc>
              <a:spcBef>
                <a:spcPts val="0"/>
              </a:spcBef>
              <a:spcAft>
                <a:spcPts val="0"/>
              </a:spcAft>
              <a:buClr>
                <a:schemeClr val="dk2"/>
              </a:buClr>
              <a:buFont typeface="Lora"/>
              <a:buNone/>
              <a:defRPr sz="2100" b="0" i="0" u="none" strike="noStrike" cap="none">
                <a:solidFill>
                  <a:schemeClr val="dk2"/>
                </a:solidFill>
                <a:latin typeface="Lora"/>
                <a:ea typeface="Lora"/>
                <a:cs typeface="Lora"/>
                <a:sym typeface="Lora"/>
              </a:defRPr>
            </a:lvl4pPr>
            <a:lvl5pPr marL="1828800" marR="0" lvl="4" indent="0" algn="ctr" rtl="0">
              <a:lnSpc>
                <a:spcPct val="100000"/>
              </a:lnSpc>
              <a:spcBef>
                <a:spcPts val="0"/>
              </a:spcBef>
              <a:spcAft>
                <a:spcPts val="0"/>
              </a:spcAft>
              <a:buClr>
                <a:schemeClr val="dk2"/>
              </a:buClr>
              <a:buFont typeface="Lora"/>
              <a:buNone/>
              <a:defRPr sz="2100" b="0" i="0" u="none" strike="noStrike" cap="none">
                <a:solidFill>
                  <a:schemeClr val="dk2"/>
                </a:solidFill>
                <a:latin typeface="Lora"/>
                <a:ea typeface="Lora"/>
                <a:cs typeface="Lora"/>
                <a:sym typeface="Lora"/>
              </a:defRPr>
            </a:lvl5pPr>
            <a:lvl6pPr marL="2286000" marR="0" lvl="5" indent="0" algn="ctr" rtl="0">
              <a:lnSpc>
                <a:spcPct val="100000"/>
              </a:lnSpc>
              <a:spcBef>
                <a:spcPts val="0"/>
              </a:spcBef>
              <a:spcAft>
                <a:spcPts val="0"/>
              </a:spcAft>
              <a:buClr>
                <a:schemeClr val="dk2"/>
              </a:buClr>
              <a:buFont typeface="Lora"/>
              <a:buNone/>
              <a:defRPr sz="2100" b="0" i="0" u="none" strike="noStrike" cap="none">
                <a:solidFill>
                  <a:schemeClr val="dk2"/>
                </a:solidFill>
                <a:latin typeface="Lora"/>
                <a:ea typeface="Lora"/>
                <a:cs typeface="Lora"/>
                <a:sym typeface="Lora"/>
              </a:defRPr>
            </a:lvl6pPr>
            <a:lvl7pPr marL="2743200" marR="0" lvl="6" indent="0" algn="ctr" rtl="0">
              <a:lnSpc>
                <a:spcPct val="100000"/>
              </a:lnSpc>
              <a:spcBef>
                <a:spcPts val="0"/>
              </a:spcBef>
              <a:spcAft>
                <a:spcPts val="0"/>
              </a:spcAft>
              <a:buClr>
                <a:schemeClr val="dk2"/>
              </a:buClr>
              <a:buFont typeface="Lora"/>
              <a:buNone/>
              <a:defRPr sz="2100" b="0" i="0" u="none" strike="noStrike" cap="none">
                <a:solidFill>
                  <a:schemeClr val="dk2"/>
                </a:solidFill>
                <a:latin typeface="Lora"/>
                <a:ea typeface="Lora"/>
                <a:cs typeface="Lora"/>
                <a:sym typeface="Lora"/>
              </a:defRPr>
            </a:lvl7pPr>
            <a:lvl8pPr marL="3200400" marR="0" lvl="7" indent="0" algn="ctr" rtl="0">
              <a:lnSpc>
                <a:spcPct val="100000"/>
              </a:lnSpc>
              <a:spcBef>
                <a:spcPts val="0"/>
              </a:spcBef>
              <a:spcAft>
                <a:spcPts val="0"/>
              </a:spcAft>
              <a:buClr>
                <a:schemeClr val="dk2"/>
              </a:buClr>
              <a:buFont typeface="Lora"/>
              <a:buNone/>
              <a:defRPr sz="2100" b="0" i="0" u="none" strike="noStrike" cap="none">
                <a:solidFill>
                  <a:schemeClr val="dk2"/>
                </a:solidFill>
                <a:latin typeface="Lora"/>
                <a:ea typeface="Lora"/>
                <a:cs typeface="Lora"/>
                <a:sym typeface="Lora"/>
              </a:defRPr>
            </a:lvl8pPr>
            <a:lvl9pPr marL="3657600" marR="0" lvl="8" indent="0" algn="ctr" rtl="0">
              <a:lnSpc>
                <a:spcPct val="100000"/>
              </a:lnSpc>
              <a:spcBef>
                <a:spcPts val="0"/>
              </a:spcBef>
              <a:spcAft>
                <a:spcPts val="0"/>
              </a:spcAft>
              <a:buClr>
                <a:schemeClr val="dk2"/>
              </a:buClr>
              <a:buFont typeface="Lora"/>
              <a:buNone/>
              <a:defRPr sz="2100" b="0" i="0" u="none" strike="noStrike" cap="none">
                <a:solidFill>
                  <a:schemeClr val="dk2"/>
                </a:solidFill>
                <a:latin typeface="Lora"/>
                <a:ea typeface="Lora"/>
                <a:cs typeface="Lora"/>
                <a:sym typeface="Lora"/>
              </a:defRPr>
            </a:lvl9pPr>
          </a:lstStyle>
          <a:p>
            <a:endParaRPr/>
          </a:p>
        </p:txBody>
      </p:sp>
      <p:sp>
        <p:nvSpPr>
          <p:cNvPr id="53" name="Shape 53"/>
          <p:cNvSpPr txBox="1">
            <a:spLocks noGrp="1"/>
          </p:cNvSpPr>
          <p:nvPr>
            <p:ph type="body" idx="2"/>
          </p:nvPr>
        </p:nvSpPr>
        <p:spPr>
          <a:xfrm>
            <a:off x="4939500" y="724075"/>
            <a:ext cx="3837000" cy="3695099"/>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dk2"/>
              </a:buClr>
              <a:buFont typeface="Lora"/>
              <a:buNone/>
              <a:defRPr sz="1800" b="0" i="0" u="none" strike="noStrike" cap="none">
                <a:solidFill>
                  <a:schemeClr val="dk2"/>
                </a:solidFill>
                <a:latin typeface="Lora"/>
                <a:ea typeface="Lora"/>
                <a:cs typeface="Lora"/>
                <a:sym typeface="Lora"/>
              </a:defRPr>
            </a:lvl1pPr>
            <a:lvl2pPr marL="457200" marR="0" lvl="1"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2pPr>
            <a:lvl3pPr marL="914400" marR="0" lvl="2"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3pPr>
            <a:lvl4pPr marL="1371600" marR="0" lvl="3"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4pPr>
            <a:lvl5pPr marL="1828800" marR="0" lvl="4"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5pPr>
            <a:lvl6pPr marL="2286000" marR="0" lvl="5"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6pPr>
            <a:lvl7pPr marL="2743200" marR="0" lvl="6"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7pPr>
            <a:lvl8pPr marL="3200400" marR="0" lvl="7"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8pPr>
            <a:lvl9pPr marL="3657600" marR="0" lvl="8" indent="0" algn="l" rtl="0">
              <a:lnSpc>
                <a:spcPct val="115000"/>
              </a:lnSpc>
              <a:spcBef>
                <a:spcPts val="0"/>
              </a:spcBef>
              <a:spcAft>
                <a:spcPts val="1600"/>
              </a:spcAft>
              <a:buClr>
                <a:schemeClr val="dk2"/>
              </a:buClr>
              <a:buFont typeface="Lora"/>
              <a:buNone/>
              <a:defRPr sz="1400" b="0" i="0" u="none" strike="noStrike" cap="none">
                <a:solidFill>
                  <a:schemeClr val="dk2"/>
                </a:solidFill>
                <a:latin typeface="Lora"/>
                <a:ea typeface="Lora"/>
                <a:cs typeface="Lora"/>
                <a:sym typeface="Lora"/>
              </a:defRPr>
            </a:lvl9pPr>
          </a:lstStyle>
          <a:p>
            <a:endParaRPr/>
          </a:p>
        </p:txBody>
      </p:sp>
      <p:sp>
        <p:nvSpPr>
          <p:cNvPr id="54" name="Shape 54"/>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55" name="Shape 55"/>
          <p:cNvSpPr txBox="1">
            <a:spLocks noGrp="1"/>
          </p:cNvSpPr>
          <p:nvPr>
            <p:ph type="sldNum" idx="3"/>
          </p:nvPr>
        </p:nvSpPr>
        <p:spPr>
          <a:xfrm>
            <a:off x="168013" y="4703625"/>
            <a:ext cx="3116398"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AF5EA"/>
              </a:buClr>
              <a:buSzPct val="25000"/>
              <a:buFont typeface="Quicksand"/>
              <a:buNone/>
            </a:pPr>
            <a:r>
              <a:rPr lang="en" sz="1000" b="1" i="0" u="none" strike="noStrike" cap="none">
                <a:solidFill>
                  <a:srgbClr val="FAF5EA"/>
                </a:solidFill>
                <a:latin typeface="Quicksand"/>
                <a:ea typeface="Quicksand"/>
                <a:cs typeface="Quicksand"/>
                <a:sym typeface="Quicksand"/>
              </a:rPr>
              <a:t>Exploring the Profession of Faith, October</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4B2F5E"/>
              </a:buClr>
              <a:buFont typeface="Rokkitt"/>
              <a:buNone/>
              <a:defRPr sz="3200" b="0" i="0" u="none" strike="noStrike" cap="none">
                <a:solidFill>
                  <a:srgbClr val="4B2F5E"/>
                </a:solidFill>
                <a:latin typeface="Rokkitt"/>
                <a:ea typeface="Rokkitt"/>
                <a:cs typeface="Rokkitt"/>
                <a:sym typeface="Rokkitt"/>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187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Lora"/>
              <a:buChar char="●"/>
              <a:defRPr sz="1800" b="0" i="0" u="none" strike="noStrike" cap="none">
                <a:solidFill>
                  <a:schemeClr val="dk2"/>
                </a:solidFill>
                <a:latin typeface="Lora"/>
                <a:ea typeface="Lora"/>
                <a:cs typeface="Lora"/>
                <a:sym typeface="Lora"/>
              </a:defRPr>
            </a:lvl1pPr>
            <a:lvl2pPr marL="457200" marR="0" lvl="1" indent="0" algn="l" rtl="0">
              <a:lnSpc>
                <a:spcPct val="115000"/>
              </a:lnSpc>
              <a:spcBef>
                <a:spcPts val="0"/>
              </a:spcBef>
              <a:spcAft>
                <a:spcPts val="1600"/>
              </a:spcAft>
              <a:buClr>
                <a:schemeClr val="dk2"/>
              </a:buClr>
              <a:buFont typeface="Lora"/>
              <a:buChar char="○"/>
              <a:defRPr sz="1400" b="0" i="0" u="none" strike="noStrike" cap="none">
                <a:solidFill>
                  <a:schemeClr val="dk2"/>
                </a:solidFill>
                <a:latin typeface="Lora"/>
                <a:ea typeface="Lora"/>
                <a:cs typeface="Lora"/>
                <a:sym typeface="Lora"/>
              </a:defRPr>
            </a:lvl2pPr>
            <a:lvl3pPr marL="914400" marR="0" lvl="2" indent="0" algn="l" rtl="0">
              <a:lnSpc>
                <a:spcPct val="115000"/>
              </a:lnSpc>
              <a:spcBef>
                <a:spcPts val="0"/>
              </a:spcBef>
              <a:spcAft>
                <a:spcPts val="1600"/>
              </a:spcAft>
              <a:buClr>
                <a:schemeClr val="dk2"/>
              </a:buClr>
              <a:buFont typeface="Lora"/>
              <a:buChar char="■"/>
              <a:defRPr sz="1400" b="0" i="0" u="none" strike="noStrike" cap="none">
                <a:solidFill>
                  <a:schemeClr val="dk2"/>
                </a:solidFill>
                <a:latin typeface="Lora"/>
                <a:ea typeface="Lora"/>
                <a:cs typeface="Lora"/>
                <a:sym typeface="Lora"/>
              </a:defRPr>
            </a:lvl3pPr>
            <a:lvl4pPr marL="1371600" marR="0" lvl="3" indent="0" algn="l" rtl="0">
              <a:lnSpc>
                <a:spcPct val="115000"/>
              </a:lnSpc>
              <a:spcBef>
                <a:spcPts val="0"/>
              </a:spcBef>
              <a:spcAft>
                <a:spcPts val="1600"/>
              </a:spcAft>
              <a:buClr>
                <a:schemeClr val="dk2"/>
              </a:buClr>
              <a:buFont typeface="Lora"/>
              <a:buChar char="●"/>
              <a:defRPr sz="1400" b="0" i="0" u="none" strike="noStrike" cap="none">
                <a:solidFill>
                  <a:schemeClr val="dk2"/>
                </a:solidFill>
                <a:latin typeface="Lora"/>
                <a:ea typeface="Lora"/>
                <a:cs typeface="Lora"/>
                <a:sym typeface="Lora"/>
              </a:defRPr>
            </a:lvl4pPr>
            <a:lvl5pPr marL="1828800" marR="0" lvl="4" indent="0" algn="l" rtl="0">
              <a:lnSpc>
                <a:spcPct val="115000"/>
              </a:lnSpc>
              <a:spcBef>
                <a:spcPts val="0"/>
              </a:spcBef>
              <a:spcAft>
                <a:spcPts val="1600"/>
              </a:spcAft>
              <a:buClr>
                <a:schemeClr val="dk2"/>
              </a:buClr>
              <a:buFont typeface="Lora"/>
              <a:buChar char="○"/>
              <a:defRPr sz="1400" b="0" i="0" u="none" strike="noStrike" cap="none">
                <a:solidFill>
                  <a:schemeClr val="dk2"/>
                </a:solidFill>
                <a:latin typeface="Lora"/>
                <a:ea typeface="Lora"/>
                <a:cs typeface="Lora"/>
                <a:sym typeface="Lora"/>
              </a:defRPr>
            </a:lvl5pPr>
            <a:lvl6pPr marL="2286000" marR="0" lvl="5" indent="0" algn="l" rtl="0">
              <a:lnSpc>
                <a:spcPct val="115000"/>
              </a:lnSpc>
              <a:spcBef>
                <a:spcPts val="0"/>
              </a:spcBef>
              <a:spcAft>
                <a:spcPts val="1600"/>
              </a:spcAft>
              <a:buClr>
                <a:schemeClr val="dk2"/>
              </a:buClr>
              <a:buFont typeface="Lora"/>
              <a:buChar char="■"/>
              <a:defRPr sz="1400" b="0" i="0" u="none" strike="noStrike" cap="none">
                <a:solidFill>
                  <a:schemeClr val="dk2"/>
                </a:solidFill>
                <a:latin typeface="Lora"/>
                <a:ea typeface="Lora"/>
                <a:cs typeface="Lora"/>
                <a:sym typeface="Lora"/>
              </a:defRPr>
            </a:lvl6pPr>
            <a:lvl7pPr marL="2743200" marR="0" lvl="6" indent="0" algn="l" rtl="0">
              <a:lnSpc>
                <a:spcPct val="115000"/>
              </a:lnSpc>
              <a:spcBef>
                <a:spcPts val="0"/>
              </a:spcBef>
              <a:spcAft>
                <a:spcPts val="1600"/>
              </a:spcAft>
              <a:buClr>
                <a:schemeClr val="dk2"/>
              </a:buClr>
              <a:buFont typeface="Lora"/>
              <a:buChar char="●"/>
              <a:defRPr sz="1400" b="0" i="0" u="none" strike="noStrike" cap="none">
                <a:solidFill>
                  <a:schemeClr val="dk2"/>
                </a:solidFill>
                <a:latin typeface="Lora"/>
                <a:ea typeface="Lora"/>
                <a:cs typeface="Lora"/>
                <a:sym typeface="Lora"/>
              </a:defRPr>
            </a:lvl7pPr>
            <a:lvl8pPr marL="3200400" marR="0" lvl="7" indent="0" algn="l" rtl="0">
              <a:lnSpc>
                <a:spcPct val="115000"/>
              </a:lnSpc>
              <a:spcBef>
                <a:spcPts val="0"/>
              </a:spcBef>
              <a:spcAft>
                <a:spcPts val="1600"/>
              </a:spcAft>
              <a:buClr>
                <a:schemeClr val="dk2"/>
              </a:buClr>
              <a:buFont typeface="Lora"/>
              <a:buChar char="○"/>
              <a:defRPr sz="1400" b="0" i="0" u="none" strike="noStrike" cap="none">
                <a:solidFill>
                  <a:schemeClr val="dk2"/>
                </a:solidFill>
                <a:latin typeface="Lora"/>
                <a:ea typeface="Lora"/>
                <a:cs typeface="Lora"/>
                <a:sym typeface="Lora"/>
              </a:defRPr>
            </a:lvl8pPr>
            <a:lvl9pPr marL="3657600" marR="0" lvl="8" indent="0" algn="l" rtl="0">
              <a:lnSpc>
                <a:spcPct val="115000"/>
              </a:lnSpc>
              <a:spcBef>
                <a:spcPts val="0"/>
              </a:spcBef>
              <a:spcAft>
                <a:spcPts val="1600"/>
              </a:spcAft>
              <a:buClr>
                <a:schemeClr val="dk2"/>
              </a:buClr>
              <a:buFont typeface="Lora"/>
              <a:buChar char="■"/>
              <a:defRPr sz="1400" b="0" i="0" u="none" strike="noStrike" cap="none">
                <a:solidFill>
                  <a:schemeClr val="dk2"/>
                </a:solidFill>
                <a:latin typeface="Lora"/>
                <a:ea typeface="Lora"/>
                <a:cs typeface="Lora"/>
                <a:sym typeface="Lora"/>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FAF5EA"/>
              </a:buClr>
              <a:buSzPct val="25000"/>
              <a:buFont typeface="Rokkitt"/>
              <a:buNone/>
            </a:pPr>
            <a:fld id="{00000000-1234-1234-1234-123412341234}" type="slidenum">
              <a:rPr lang="en" sz="1100" b="1" i="0" u="none" strike="noStrike" cap="none">
                <a:solidFill>
                  <a:srgbClr val="FAF5EA"/>
                </a:solidFill>
                <a:latin typeface="Rokkitt"/>
                <a:ea typeface="Rokkitt"/>
                <a:cs typeface="Rokkitt"/>
                <a:sym typeface="Rokkitt"/>
              </a:rPr>
              <a:t>‹#›</a:t>
            </a:fld>
            <a:endParaRPr lang="en" sz="1100" b="1" i="0" u="none" strike="noStrike" cap="none">
              <a:solidFill>
                <a:srgbClr val="FAF5EA"/>
              </a:solidFill>
              <a:latin typeface="Rokkitt"/>
              <a:ea typeface="Rokkitt"/>
              <a:cs typeface="Rokkitt"/>
              <a:sym typeface="Rokkitt"/>
            </a:endParaRPr>
          </a:p>
        </p:txBody>
      </p:sp>
      <p:sp>
        <p:nvSpPr>
          <p:cNvPr id="9" name="Shape 9"/>
          <p:cNvSpPr txBox="1">
            <a:spLocks noGrp="1"/>
          </p:cNvSpPr>
          <p:nvPr>
            <p:ph type="sldNum" idx="2"/>
          </p:nvPr>
        </p:nvSpPr>
        <p:spPr>
          <a:xfrm>
            <a:off x="707362" y="4703625"/>
            <a:ext cx="3116398"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AF5EA"/>
              </a:buClr>
              <a:buSzPct val="25000"/>
              <a:buFont typeface="Quicksand"/>
              <a:buNone/>
            </a:pPr>
            <a:r>
              <a:rPr lang="en" sz="1000" b="1" i="0" u="none" strike="noStrike" cap="none">
                <a:solidFill>
                  <a:srgbClr val="FAF5EA"/>
                </a:solidFill>
                <a:latin typeface="Quicksand"/>
                <a:ea typeface="Quicksand"/>
                <a:cs typeface="Quicksand"/>
                <a:sym typeface="Quicksand"/>
              </a:rPr>
              <a:t>Exploring the Profession of Faith, October</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subTitle" idx="1"/>
          </p:nvPr>
        </p:nvSpPr>
        <p:spPr>
          <a:xfrm>
            <a:off x="3760750" y="3880325"/>
            <a:ext cx="5071500" cy="7926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Quicksand"/>
              <a:buNone/>
            </a:pPr>
            <a:r>
              <a:rPr lang="en" sz="2800" b="1" i="0" u="none" strike="noStrike" cap="none">
                <a:solidFill>
                  <a:schemeClr val="dk2"/>
                </a:solidFill>
                <a:latin typeface="Quicksand"/>
                <a:ea typeface="Quicksand"/>
                <a:cs typeface="Quicksand"/>
                <a:sym typeface="Quicksand"/>
              </a:rPr>
              <a:t>February Adult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355398"/>
            <a:ext cx="8520599" cy="14877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4B2F5E"/>
              </a:buClr>
              <a:buSzPct val="25000"/>
              <a:buFont typeface="Rokkitt"/>
              <a:buNone/>
            </a:pPr>
            <a:r>
              <a:rPr lang="en" sz="3200" b="0" i="0" u="none" strike="noStrike" cap="none">
                <a:solidFill>
                  <a:srgbClr val="4B2F5E"/>
                </a:solidFill>
                <a:latin typeface="Rokkitt"/>
                <a:ea typeface="Rokkitt"/>
                <a:cs typeface="Rokkitt"/>
                <a:sym typeface="Rokkitt"/>
              </a:rPr>
              <a:t>Opening Questions</a:t>
            </a:r>
          </a:p>
        </p:txBody>
      </p:sp>
      <p:sp>
        <p:nvSpPr>
          <p:cNvPr id="110" name="Shape 110"/>
          <p:cNvSpPr txBox="1">
            <a:spLocks noGrp="1"/>
          </p:cNvSpPr>
          <p:nvPr>
            <p:ph type="body" idx="1"/>
          </p:nvPr>
        </p:nvSpPr>
        <p:spPr>
          <a:xfrm>
            <a:off x="311700" y="1925721"/>
            <a:ext cx="8520599" cy="13008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Lora"/>
              <a:buNone/>
            </a:pPr>
            <a:r>
              <a:rPr lang="en" sz="2800" b="0" i="0" u="none" strike="noStrike" cap="none">
                <a:solidFill>
                  <a:schemeClr val="dk2"/>
                </a:solidFill>
                <a:latin typeface="Lora"/>
                <a:ea typeface="Lora"/>
                <a:cs typeface="Lora"/>
                <a:sym typeface="Lora"/>
              </a:rPr>
              <a:t>How does the King respond when the people do not understand?</a:t>
            </a:r>
          </a:p>
        </p:txBody>
      </p:sp>
      <p:sp>
        <p:nvSpPr>
          <p:cNvPr id="111" name="Shape 111"/>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lang="en" sz="1400" b="0" i="0" u="none" strike="noStrike" cap="none">
              <a:solidFill>
                <a:srgbClr val="000000"/>
              </a:solidFill>
              <a:latin typeface="Arial"/>
              <a:ea typeface="Arial"/>
              <a:cs typeface="Arial"/>
              <a:sym typeface="Arial"/>
            </a:endParaRPr>
          </a:p>
        </p:txBody>
      </p:sp>
      <p:sp>
        <p:nvSpPr>
          <p:cNvPr id="112" name="Shape 112"/>
          <p:cNvSpPr txBox="1">
            <a:spLocks noGrp="1"/>
          </p:cNvSpPr>
          <p:nvPr>
            <p:ph type="sldNum" idx="2"/>
          </p:nvPr>
        </p:nvSpPr>
        <p:spPr>
          <a:xfrm>
            <a:off x="707362" y="4703625"/>
            <a:ext cx="4290994"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Exploring the Profession of Faith, February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355398"/>
            <a:ext cx="8520599" cy="14877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4B2F5E"/>
              </a:buClr>
              <a:buSzPct val="25000"/>
              <a:buFont typeface="Rokkitt"/>
              <a:buNone/>
            </a:pPr>
            <a:r>
              <a:rPr lang="en" sz="3200" b="0" i="0" u="none" strike="noStrike" cap="none">
                <a:solidFill>
                  <a:srgbClr val="4B2F5E"/>
                </a:solidFill>
                <a:latin typeface="Rokkitt"/>
                <a:ea typeface="Rokkitt"/>
                <a:cs typeface="Rokkitt"/>
                <a:sym typeface="Rokkitt"/>
              </a:rPr>
              <a:t>Opening Questions</a:t>
            </a:r>
          </a:p>
        </p:txBody>
      </p:sp>
      <p:sp>
        <p:nvSpPr>
          <p:cNvPr id="118" name="Shape 118"/>
          <p:cNvSpPr txBox="1">
            <a:spLocks noGrp="1"/>
          </p:cNvSpPr>
          <p:nvPr>
            <p:ph type="body" idx="1"/>
          </p:nvPr>
        </p:nvSpPr>
        <p:spPr>
          <a:xfrm>
            <a:off x="311700" y="1925721"/>
            <a:ext cx="8520599" cy="13008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Lora"/>
              <a:buNone/>
            </a:pPr>
            <a:r>
              <a:rPr lang="en" sz="2800" b="0" i="0" u="none" strike="noStrike" cap="none">
                <a:solidFill>
                  <a:schemeClr val="dk2"/>
                </a:solidFill>
                <a:latin typeface="Lora"/>
                <a:ea typeface="Lora"/>
                <a:cs typeface="Lora"/>
                <a:sym typeface="Lora"/>
              </a:rPr>
              <a:t>How should we respond to what Jesus tells us here?</a:t>
            </a:r>
          </a:p>
        </p:txBody>
      </p:sp>
      <p:sp>
        <p:nvSpPr>
          <p:cNvPr id="119" name="Shape 119"/>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lang="en" sz="1400" b="0" i="0" u="none" strike="noStrike" cap="none">
              <a:solidFill>
                <a:srgbClr val="000000"/>
              </a:solidFill>
              <a:latin typeface="Arial"/>
              <a:ea typeface="Arial"/>
              <a:cs typeface="Arial"/>
              <a:sym typeface="Arial"/>
            </a:endParaRPr>
          </a:p>
        </p:txBody>
      </p:sp>
      <p:sp>
        <p:nvSpPr>
          <p:cNvPr id="120" name="Shape 120"/>
          <p:cNvSpPr txBox="1">
            <a:spLocks noGrp="1"/>
          </p:cNvSpPr>
          <p:nvPr>
            <p:ph type="sldNum" idx="2"/>
          </p:nvPr>
        </p:nvSpPr>
        <p:spPr>
          <a:xfrm>
            <a:off x="707362" y="4703625"/>
            <a:ext cx="4245637"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Exploring the Profession of Faith, February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90250" y="450150"/>
            <a:ext cx="7982100" cy="4090800"/>
          </a:xfrm>
          <a:prstGeom prst="rect">
            <a:avLst/>
          </a:prstGeom>
        </p:spPr>
        <p:txBody>
          <a:bodyPr lIns="91425" tIns="91425" rIns="91425" bIns="91425" anchor="ctr" anchorCtr="0">
            <a:noAutofit/>
          </a:bodyPr>
          <a:lstStyle/>
          <a:p>
            <a:pPr lvl="0">
              <a:spcBef>
                <a:spcPts val="0"/>
              </a:spcBef>
              <a:buNone/>
            </a:pPr>
            <a:r>
              <a:rPr lang="en" sz="3600"/>
              <a:t>Whenever we see someone hungry, thirsty, lonely, or needy, </a:t>
            </a:r>
            <a:br>
              <a:rPr lang="en" sz="3600"/>
            </a:br>
            <a:r>
              <a:rPr lang="en" sz="3600"/>
              <a:t>we must respond to that person as if he were Christ. </a:t>
            </a:r>
          </a:p>
        </p:txBody>
      </p:sp>
      <p:sp>
        <p:nvSpPr>
          <p:cNvPr id="126" name="Shape 12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Clr>
                <a:srgbClr val="000000"/>
              </a:buClr>
              <a:buSzPct val="25000"/>
              <a:buFont typeface="Arial"/>
              <a:buNone/>
            </a:pPr>
            <a:fld id="{00000000-1234-1234-1234-123412341234}" type="slidenum">
              <a:rPr lang="en"/>
              <a:t>12</a:t>
            </a:fld>
            <a:endParaRPr lang="en"/>
          </a:p>
        </p:txBody>
      </p:sp>
      <p:sp>
        <p:nvSpPr>
          <p:cNvPr id="127" name="Shape 127"/>
          <p:cNvSpPr txBox="1">
            <a:spLocks noGrp="1"/>
          </p:cNvSpPr>
          <p:nvPr>
            <p:ph type="sldNum" idx="2"/>
          </p:nvPr>
        </p:nvSpPr>
        <p:spPr>
          <a:xfrm>
            <a:off x="707362" y="4703625"/>
            <a:ext cx="3116400" cy="393600"/>
          </a:xfrm>
          <a:prstGeom prst="rect">
            <a:avLst/>
          </a:prstGeom>
        </p:spPr>
        <p:txBody>
          <a:bodyPr lIns="91425" tIns="91425" rIns="91425" bIns="91425" anchor="ctr" anchorCtr="0">
            <a:noAutofit/>
          </a:bodyPr>
          <a:lstStyle/>
          <a:p>
            <a:pPr lvl="0">
              <a:spcBef>
                <a:spcPts val="0"/>
              </a:spcBef>
              <a:buClr>
                <a:srgbClr val="FAF5EA"/>
              </a:buClr>
              <a:buSzPct val="25000"/>
              <a:buFont typeface="Quicksand"/>
              <a:buNone/>
            </a:pPr>
            <a:r>
              <a:rPr lang="en"/>
              <a:t>Exploring the Profession of Faith, February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2150850"/>
            <a:ext cx="8520600" cy="841800"/>
          </a:xfrm>
          <a:prstGeom prst="rect">
            <a:avLst/>
          </a:prstGeom>
        </p:spPr>
        <p:txBody>
          <a:bodyPr lIns="91425" tIns="91425" rIns="91425" bIns="91425" anchor="ctr" anchorCtr="0">
            <a:noAutofit/>
          </a:bodyPr>
          <a:lstStyle/>
          <a:p>
            <a:pPr lvl="0">
              <a:spcBef>
                <a:spcPts val="0"/>
              </a:spcBef>
              <a:buNone/>
            </a:pPr>
            <a:r>
              <a:rPr lang="en"/>
              <a:t>Death and Resurrection: Christ our Savior</a:t>
            </a:r>
          </a:p>
        </p:txBody>
      </p:sp>
      <p:sp>
        <p:nvSpPr>
          <p:cNvPr id="133" name="Shape 1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Clr>
                <a:srgbClr val="000000"/>
              </a:buClr>
              <a:buSzPct val="25000"/>
              <a:buFont typeface="Arial"/>
              <a:buNone/>
            </a:pPr>
            <a:fld id="{00000000-1234-1234-1234-123412341234}" type="slidenum">
              <a:rPr lang="en"/>
              <a:t>13</a:t>
            </a:fld>
            <a:endParaRPr lang="en"/>
          </a:p>
        </p:txBody>
      </p:sp>
      <p:sp>
        <p:nvSpPr>
          <p:cNvPr id="134" name="Shape 134"/>
          <p:cNvSpPr txBox="1">
            <a:spLocks noGrp="1"/>
          </p:cNvSpPr>
          <p:nvPr>
            <p:ph type="sldNum" idx="2"/>
          </p:nvPr>
        </p:nvSpPr>
        <p:spPr>
          <a:xfrm>
            <a:off x="707362" y="4703625"/>
            <a:ext cx="3116400" cy="393600"/>
          </a:xfrm>
          <a:prstGeom prst="rect">
            <a:avLst/>
          </a:prstGeom>
        </p:spPr>
        <p:txBody>
          <a:bodyPr lIns="91425" tIns="91425" rIns="91425" bIns="91425" anchor="ctr" anchorCtr="0">
            <a:noAutofit/>
          </a:bodyPr>
          <a:lstStyle/>
          <a:p>
            <a:pPr lvl="0">
              <a:spcBef>
                <a:spcPts val="0"/>
              </a:spcBef>
              <a:buClr>
                <a:srgbClr val="FAF5EA"/>
              </a:buClr>
              <a:buSzPct val="25000"/>
              <a:buFont typeface="Quicksand"/>
              <a:buNone/>
            </a:pPr>
            <a:r>
              <a:rPr lang="en"/>
              <a:t>Exploring the Profession of Faith, February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Jesus’ Death and Descent to Hell </a:t>
            </a:r>
          </a:p>
        </p:txBody>
      </p:sp>
      <p:sp>
        <p:nvSpPr>
          <p:cNvPr id="147" name="Shape 1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Clr>
                <a:srgbClr val="000000"/>
              </a:buClr>
              <a:buSzPct val="25000"/>
              <a:buFont typeface="Arial"/>
              <a:buNone/>
            </a:pPr>
            <a:fld id="{00000000-1234-1234-1234-123412341234}" type="slidenum">
              <a:rPr lang="en"/>
              <a:t>14</a:t>
            </a:fld>
            <a:endParaRPr lang="en"/>
          </a:p>
        </p:txBody>
      </p:sp>
      <p:sp>
        <p:nvSpPr>
          <p:cNvPr id="148" name="Shape 148"/>
          <p:cNvSpPr txBox="1">
            <a:spLocks noGrp="1"/>
          </p:cNvSpPr>
          <p:nvPr>
            <p:ph type="sldNum" idx="2"/>
          </p:nvPr>
        </p:nvSpPr>
        <p:spPr>
          <a:xfrm>
            <a:off x="707362" y="4703625"/>
            <a:ext cx="3116400" cy="393600"/>
          </a:xfrm>
          <a:prstGeom prst="rect">
            <a:avLst/>
          </a:prstGeom>
        </p:spPr>
        <p:txBody>
          <a:bodyPr lIns="91425" tIns="91425" rIns="91425" bIns="91425" anchor="ctr" anchorCtr="0">
            <a:noAutofit/>
          </a:bodyPr>
          <a:lstStyle/>
          <a:p>
            <a:pPr lvl="0">
              <a:spcBef>
                <a:spcPts val="0"/>
              </a:spcBef>
              <a:buClr>
                <a:srgbClr val="FAF5EA"/>
              </a:buClr>
              <a:buSzPct val="25000"/>
              <a:buFont typeface="Quicksand"/>
              <a:buNone/>
            </a:pPr>
            <a:r>
              <a:rPr lang="en"/>
              <a:t>Exploring the Profession of Faith, February</a:t>
            </a:r>
          </a:p>
        </p:txBody>
      </p:sp>
      <p:sp>
        <p:nvSpPr>
          <p:cNvPr id="149" name="Shape 149"/>
          <p:cNvSpPr txBox="1">
            <a:spLocks noGrp="1"/>
          </p:cNvSpPr>
          <p:nvPr>
            <p:ph type="body" idx="1"/>
          </p:nvPr>
        </p:nvSpPr>
        <p:spPr>
          <a:xfrm>
            <a:off x="311700" y="1152475"/>
            <a:ext cx="8520600" cy="3187200"/>
          </a:xfrm>
          <a:prstGeom prst="rect">
            <a:avLst/>
          </a:prstGeom>
        </p:spPr>
        <p:txBody>
          <a:bodyPr lIns="91425" tIns="91425" rIns="91425" bIns="91425" anchor="t" anchorCtr="0">
            <a:noAutofit/>
          </a:bodyPr>
          <a:lstStyle/>
          <a:p>
            <a:pPr marL="457200" lvl="0" indent="-228600">
              <a:spcBef>
                <a:spcPts val="0"/>
              </a:spcBef>
              <a:buChar char="●"/>
            </a:pPr>
            <a:r>
              <a:rPr lang="en" dirty="0"/>
              <a:t>Jesus bears the weight of our sin on Himself.</a:t>
            </a:r>
            <a:br>
              <a:rPr lang="en" dirty="0"/>
            </a:br>
            <a:endParaRPr lang="en" dirty="0"/>
          </a:p>
          <a:p>
            <a:pPr marL="457200" lvl="0" indent="-228600">
              <a:spcBef>
                <a:spcPts val="0"/>
              </a:spcBef>
              <a:buChar char="●"/>
            </a:pPr>
            <a:r>
              <a:rPr lang="en" dirty="0"/>
              <a:t>When He died, His body hung on the Cross, but His soul went to the realm of the dead.</a:t>
            </a:r>
            <a:br>
              <a:rPr lang="en" dirty="0"/>
            </a:br>
            <a:endParaRPr lang="en" dirty="0"/>
          </a:p>
          <a:p>
            <a:pPr marL="457200" lvl="0" indent="-228600">
              <a:spcBef>
                <a:spcPts val="0"/>
              </a:spcBef>
              <a:buChar char="●"/>
            </a:pPr>
            <a:r>
              <a:rPr lang="en" dirty="0"/>
              <a:t>The Gospel was preached to the dead to free them from exile.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8475-6F00-46CD-827E-89487CD27C1B}"/>
              </a:ext>
            </a:extLst>
          </p:cNvPr>
          <p:cNvSpPr>
            <a:spLocks noGrp="1"/>
          </p:cNvSpPr>
          <p:nvPr>
            <p:ph type="title"/>
          </p:nvPr>
        </p:nvSpPr>
        <p:spPr>
          <a:xfrm>
            <a:off x="311699" y="215825"/>
            <a:ext cx="8520599" cy="572699"/>
          </a:xfrm>
        </p:spPr>
        <p:txBody>
          <a:bodyPr/>
          <a:lstStyle/>
          <a:p>
            <a:r>
              <a:rPr lang="en-US" dirty="0"/>
              <a:t>Jesus’ Resurrection</a:t>
            </a:r>
          </a:p>
        </p:txBody>
      </p:sp>
      <p:sp>
        <p:nvSpPr>
          <p:cNvPr id="3" name="Text Placeholder 2">
            <a:extLst>
              <a:ext uri="{FF2B5EF4-FFF2-40B4-BE49-F238E27FC236}">
                <a16:creationId xmlns:a16="http://schemas.microsoft.com/office/drawing/2014/main" id="{4FAEE090-778F-44BC-852F-F83F6604D4F4}"/>
              </a:ext>
            </a:extLst>
          </p:cNvPr>
          <p:cNvSpPr>
            <a:spLocks noGrp="1"/>
          </p:cNvSpPr>
          <p:nvPr>
            <p:ph type="body" idx="1"/>
          </p:nvPr>
        </p:nvSpPr>
        <p:spPr>
          <a:xfrm>
            <a:off x="311699" y="1109282"/>
            <a:ext cx="8520599" cy="3551150"/>
          </a:xfrm>
        </p:spPr>
        <p:txBody>
          <a:bodyPr/>
          <a:lstStyle/>
          <a:p>
            <a:pPr marL="285750" indent="-285750">
              <a:buFont typeface="Arial" panose="020B0604020202020204" pitchFamily="34" charset="0"/>
              <a:buChar char="•"/>
            </a:pPr>
            <a:r>
              <a:rPr lang="en-US" dirty="0"/>
              <a:t>On the third day, Christ rose from the dead.</a:t>
            </a:r>
          </a:p>
          <a:p>
            <a:pPr marL="285750" indent="-285750">
              <a:buFont typeface="Arial" panose="020B0604020202020204" pitchFamily="34" charset="0"/>
              <a:buChar char="•"/>
            </a:pPr>
            <a:r>
              <a:rPr lang="en-US" dirty="0"/>
              <a:t>This is not a made-up story. Each Gospel has a version of what happened.</a:t>
            </a:r>
          </a:p>
          <a:p>
            <a:pPr marL="285750" indent="-285750">
              <a:buFont typeface="Arial" panose="020B0604020202020204" pitchFamily="34" charset="0"/>
              <a:buChar char="•"/>
            </a:pPr>
            <a:r>
              <a:rPr lang="en-US" dirty="0"/>
              <a:t>Even the Pharisees and Romans admitted the tomb was empty.</a:t>
            </a:r>
          </a:p>
          <a:p>
            <a:pPr marL="285750" indent="-285750">
              <a:buFont typeface="Arial" panose="020B0604020202020204" pitchFamily="34" charset="0"/>
              <a:buChar char="•"/>
            </a:pPr>
            <a:r>
              <a:rPr lang="en-US" dirty="0"/>
              <a:t>Paul says there are in his day many living witnesses to the risen Christ.       (1 Corinthians 15:6)</a:t>
            </a:r>
          </a:p>
          <a:p>
            <a:pPr marL="285750" indent="-285750">
              <a:buFont typeface="Arial" panose="020B0604020202020204" pitchFamily="34" charset="0"/>
              <a:buChar char="•"/>
            </a:pPr>
            <a:r>
              <a:rPr lang="en-US" dirty="0"/>
              <a:t>His resurrected body was filled with spiritual power, but it was a true human body.</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EB3D73F-614A-4D40-91AC-1BD642F7E208}"/>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15</a:t>
            </a:fld>
            <a:endParaRPr lang="en" sz="1400" b="0" i="0" u="none" strike="noStrike" cap="none">
              <a:solidFill>
                <a:srgbClr val="000000"/>
              </a:solidFill>
              <a:latin typeface="Arial"/>
              <a:ea typeface="Arial"/>
              <a:cs typeface="Arial"/>
              <a:sym typeface="Arial"/>
            </a:endParaRPr>
          </a:p>
        </p:txBody>
      </p:sp>
      <p:sp>
        <p:nvSpPr>
          <p:cNvPr id="5" name="Slide Number Placeholder 4">
            <a:extLst>
              <a:ext uri="{FF2B5EF4-FFF2-40B4-BE49-F238E27FC236}">
                <a16:creationId xmlns:a16="http://schemas.microsoft.com/office/drawing/2014/main" id="{83770035-5FE6-4158-AED0-DE404537A1C5}"/>
              </a:ext>
            </a:extLst>
          </p:cNvPr>
          <p:cNvSpPr>
            <a:spLocks noGrp="1"/>
          </p:cNvSpPr>
          <p:nvPr>
            <p:ph type="sldNum" idx="2"/>
          </p:nvPr>
        </p:nvSpPr>
        <p:spPr/>
        <p:txBody>
          <a:bodyPr/>
          <a:lstStyle/>
          <a:p>
            <a:pPr marL="0" marR="0" lvl="0" indent="0" algn="l" rtl="0">
              <a:lnSpc>
                <a:spcPct val="100000"/>
              </a:lnSpc>
              <a:spcBef>
                <a:spcPts val="0"/>
              </a:spcBef>
              <a:spcAft>
                <a:spcPts val="0"/>
              </a:spcAft>
              <a:buClr>
                <a:srgbClr val="FAF5EA"/>
              </a:buClr>
              <a:buSzPct val="25000"/>
              <a:buFont typeface="Quicksand"/>
              <a:buNone/>
            </a:pPr>
            <a:r>
              <a:rPr lang="en" sz="1000" b="1" i="0" u="none" strike="noStrike" cap="none" dirty="0">
                <a:solidFill>
                  <a:srgbClr val="FAF5EA"/>
                </a:solidFill>
                <a:latin typeface="Quicksand"/>
                <a:ea typeface="Quicksand"/>
                <a:cs typeface="Quicksand"/>
                <a:sym typeface="Quicksand"/>
              </a:rPr>
              <a:t>Exploring the Profession of Faith, Lesson 8</a:t>
            </a:r>
          </a:p>
        </p:txBody>
      </p:sp>
    </p:spTree>
    <p:extLst>
      <p:ext uri="{BB962C8B-B14F-4D97-AF65-F5344CB8AC3E}">
        <p14:creationId xmlns:p14="http://schemas.microsoft.com/office/powerpoint/2010/main" val="23364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The Passion, Death, and Resurrection of Jesus Christ is known as The Paschal Mystery</a:t>
            </a:r>
          </a:p>
        </p:txBody>
      </p:sp>
      <p:sp>
        <p:nvSpPr>
          <p:cNvPr id="155" name="Shape 1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Clr>
                <a:srgbClr val="000000"/>
              </a:buClr>
              <a:buSzPct val="25000"/>
              <a:buFont typeface="Arial"/>
              <a:buNone/>
            </a:pPr>
            <a:fld id="{00000000-1234-1234-1234-123412341234}" type="slidenum">
              <a:rPr lang="en"/>
              <a:t>16</a:t>
            </a:fld>
            <a:endParaRPr lang="en"/>
          </a:p>
        </p:txBody>
      </p:sp>
      <p:sp>
        <p:nvSpPr>
          <p:cNvPr id="156" name="Shape 156"/>
          <p:cNvSpPr txBox="1">
            <a:spLocks noGrp="1"/>
          </p:cNvSpPr>
          <p:nvPr>
            <p:ph type="sldNum" idx="2"/>
          </p:nvPr>
        </p:nvSpPr>
        <p:spPr>
          <a:xfrm>
            <a:off x="707362" y="4703625"/>
            <a:ext cx="3116400" cy="393600"/>
          </a:xfrm>
          <a:prstGeom prst="rect">
            <a:avLst/>
          </a:prstGeom>
        </p:spPr>
        <p:txBody>
          <a:bodyPr lIns="91425" tIns="91425" rIns="91425" bIns="91425" anchor="ctr" anchorCtr="0">
            <a:noAutofit/>
          </a:bodyPr>
          <a:lstStyle/>
          <a:p>
            <a:pPr lvl="0">
              <a:spcBef>
                <a:spcPts val="0"/>
              </a:spcBef>
              <a:buClr>
                <a:srgbClr val="FAF5EA"/>
              </a:buClr>
              <a:buSzPct val="25000"/>
              <a:buFont typeface="Quicksand"/>
              <a:buNone/>
            </a:pPr>
            <a:r>
              <a:rPr lang="en"/>
              <a:t>Exploring the Profession of Faith, February</a:t>
            </a:r>
          </a:p>
        </p:txBody>
      </p:sp>
      <p:sp>
        <p:nvSpPr>
          <p:cNvPr id="157" name="Shape 157"/>
          <p:cNvSpPr txBox="1">
            <a:spLocks noGrp="1"/>
          </p:cNvSpPr>
          <p:nvPr>
            <p:ph type="body" idx="1"/>
          </p:nvPr>
        </p:nvSpPr>
        <p:spPr>
          <a:xfrm>
            <a:off x="500557" y="1869616"/>
            <a:ext cx="8520600" cy="3187200"/>
          </a:xfrm>
          <a:prstGeom prst="rect">
            <a:avLst/>
          </a:prstGeom>
        </p:spPr>
        <p:txBody>
          <a:bodyPr lIns="91425" tIns="91425" rIns="91425" bIns="91425" anchor="t" anchorCtr="0">
            <a:noAutofit/>
          </a:bodyPr>
          <a:lstStyle/>
          <a:p>
            <a:pPr marL="457200" lvl="0" indent="-228600" rtl="0">
              <a:spcBef>
                <a:spcPts val="0"/>
              </a:spcBef>
              <a:buChar char="●"/>
            </a:pPr>
            <a:r>
              <a:rPr lang="en" dirty="0"/>
              <a:t>Jesus truly died and truly rose.</a:t>
            </a:r>
          </a:p>
          <a:p>
            <a:pPr marL="457200" lvl="0" indent="-228600" rtl="0">
              <a:spcBef>
                <a:spcPts val="0"/>
              </a:spcBef>
              <a:buChar char="●"/>
            </a:pPr>
            <a:r>
              <a:rPr lang="en" dirty="0"/>
              <a:t>The Resurrection is the “crowning truth” of our Faith.</a:t>
            </a:r>
          </a:p>
          <a:p>
            <a:pPr marL="457200" lvl="0" indent="-228600" rtl="0">
              <a:spcBef>
                <a:spcPts val="0"/>
              </a:spcBef>
              <a:buChar char="●"/>
            </a:pPr>
            <a:r>
              <a:rPr lang="en" dirty="0"/>
              <a:t>His death and Resurrection is called the Paschal Mystery.</a:t>
            </a:r>
          </a:p>
          <a:p>
            <a:pPr marL="457200" lvl="0" indent="-228600" rtl="0">
              <a:spcBef>
                <a:spcPts val="0"/>
              </a:spcBef>
              <a:buChar char="●"/>
            </a:pPr>
            <a:r>
              <a:rPr lang="en" dirty="0"/>
              <a:t>By Baptism, we enter into this Paschal Mystery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4B2F5E"/>
              </a:buClr>
              <a:buSzPct val="25000"/>
              <a:buFont typeface="Rokkitt"/>
              <a:buNone/>
            </a:pPr>
            <a:r>
              <a:rPr lang="en" sz="3200" b="0" i="0" u="none" strike="noStrike" cap="none">
                <a:solidFill>
                  <a:srgbClr val="4B2F5E"/>
                </a:solidFill>
                <a:latin typeface="Rokkitt"/>
                <a:ea typeface="Rokkitt"/>
                <a:cs typeface="Rokkitt"/>
                <a:sym typeface="Rokkitt"/>
              </a:rPr>
              <a:t>Key Points in Our Readings This Month</a:t>
            </a:r>
          </a:p>
        </p:txBody>
      </p:sp>
      <p:sp>
        <p:nvSpPr>
          <p:cNvPr id="271" name="Shape 271"/>
          <p:cNvSpPr txBox="1">
            <a:spLocks noGrp="1"/>
          </p:cNvSpPr>
          <p:nvPr>
            <p:ph type="body" idx="1"/>
          </p:nvPr>
        </p:nvSpPr>
        <p:spPr>
          <a:xfrm>
            <a:off x="311700" y="1152475"/>
            <a:ext cx="8520599" cy="3187199"/>
          </a:xfrm>
          <a:prstGeom prst="rect">
            <a:avLst/>
          </a:prstGeom>
          <a:noFill/>
          <a:ln>
            <a:noFill/>
          </a:ln>
        </p:spPr>
        <p:txBody>
          <a:bodyPr lIns="91425" tIns="91425" rIns="91425" bIns="91425" anchor="t" anchorCtr="0">
            <a:noAutofit/>
          </a:bodyPr>
          <a:lstStyle/>
          <a:p>
            <a:pPr marL="457200" marR="0" lvl="0" indent="-228600" algn="l" rtl="0">
              <a:lnSpc>
                <a:spcPct val="115000"/>
              </a:lnSpc>
              <a:spcBef>
                <a:spcPts val="0"/>
              </a:spcBef>
              <a:spcAft>
                <a:spcPts val="0"/>
              </a:spcAft>
              <a:buClr>
                <a:schemeClr val="dk2"/>
              </a:buClr>
              <a:buSzPct val="25000"/>
              <a:buFont typeface="Lora"/>
              <a:buNone/>
            </a:pPr>
            <a:r>
              <a:rPr lang="en" sz="1800" b="0" i="0" u="none" strike="noStrike" cap="none" dirty="0">
                <a:solidFill>
                  <a:schemeClr val="dk2"/>
                </a:solidFill>
                <a:latin typeface="Lora"/>
                <a:ea typeface="Lora"/>
                <a:cs typeface="Lora"/>
                <a:sym typeface="Lora"/>
              </a:rPr>
              <a:t>Jesus descended into hell, the land of the dead, to open the way to </a:t>
            </a:r>
            <a:r>
              <a:rPr lang="en" dirty="0"/>
              <a:t>H</a:t>
            </a:r>
            <a:r>
              <a:rPr lang="en" sz="1800" b="0" i="0" u="none" strike="noStrike" cap="none" dirty="0">
                <a:solidFill>
                  <a:schemeClr val="dk2"/>
                </a:solidFill>
                <a:latin typeface="Lora"/>
                <a:ea typeface="Lora"/>
                <a:cs typeface="Lora"/>
                <a:sym typeface="Lora"/>
              </a:rPr>
              <a:t>eaven for the just who had died before Him.</a:t>
            </a:r>
          </a:p>
          <a:p>
            <a:pPr marL="457200" marR="0" lvl="0" indent="-228600" algn="l" rtl="0">
              <a:lnSpc>
                <a:spcPct val="115000"/>
              </a:lnSpc>
              <a:spcBef>
                <a:spcPts val="1000"/>
              </a:spcBef>
              <a:spcAft>
                <a:spcPts val="0"/>
              </a:spcAft>
              <a:buClr>
                <a:schemeClr val="dk2"/>
              </a:buClr>
              <a:buSzPct val="25000"/>
              <a:buFont typeface="Lora"/>
              <a:buNone/>
            </a:pPr>
            <a:r>
              <a:rPr lang="en" sz="1800" b="0" i="0" u="none" strike="noStrike" cap="none" dirty="0">
                <a:solidFill>
                  <a:schemeClr val="dk2"/>
                </a:solidFill>
                <a:latin typeface="Lora"/>
                <a:ea typeface="Lora"/>
                <a:cs typeface="Lora"/>
                <a:sym typeface="Lora"/>
              </a:rPr>
              <a:t>Jesus rose from the dead. His defeat over death offers us eternal life.</a:t>
            </a:r>
          </a:p>
          <a:p>
            <a:pPr marL="457200" marR="0" lvl="0" indent="-228600" algn="l" rtl="0">
              <a:lnSpc>
                <a:spcPct val="115000"/>
              </a:lnSpc>
              <a:spcBef>
                <a:spcPts val="1000"/>
              </a:spcBef>
              <a:spcAft>
                <a:spcPts val="0"/>
              </a:spcAft>
              <a:buClr>
                <a:schemeClr val="dk2"/>
              </a:buClr>
              <a:buSzPct val="25000"/>
              <a:buFont typeface="Lora"/>
              <a:buNone/>
            </a:pPr>
            <a:r>
              <a:rPr lang="en" sz="1800" b="0" i="0" u="none" strike="noStrike" cap="none" dirty="0">
                <a:solidFill>
                  <a:schemeClr val="dk2"/>
                </a:solidFill>
                <a:latin typeface="Lora"/>
                <a:ea typeface="Lora"/>
                <a:cs typeface="Lora"/>
                <a:sym typeface="Lora"/>
              </a:rPr>
              <a:t>The Paschal Mystery is the Passion, death, and Resurrection of Jesus Christ.</a:t>
            </a:r>
          </a:p>
          <a:p>
            <a:pPr marL="457200" marR="0" lvl="0" indent="-228600" algn="l" rtl="0">
              <a:lnSpc>
                <a:spcPct val="115000"/>
              </a:lnSpc>
              <a:spcBef>
                <a:spcPts val="1000"/>
              </a:spcBef>
              <a:spcAft>
                <a:spcPts val="0"/>
              </a:spcAft>
              <a:buClr>
                <a:schemeClr val="dk2"/>
              </a:buClr>
              <a:buSzPct val="25000"/>
              <a:buFont typeface="Lora"/>
              <a:buNone/>
            </a:pPr>
            <a:r>
              <a:rPr lang="en" sz="1800" b="0" i="0" u="none" strike="noStrike" cap="none" dirty="0">
                <a:solidFill>
                  <a:schemeClr val="dk2"/>
                </a:solidFill>
                <a:latin typeface="Lora"/>
                <a:ea typeface="Lora"/>
                <a:cs typeface="Lora"/>
                <a:sym typeface="Lora"/>
              </a:rPr>
              <a:t>Salvation is a process that begins with Baptism and continues throughout our lives.</a:t>
            </a:r>
          </a:p>
        </p:txBody>
      </p:sp>
      <p:sp>
        <p:nvSpPr>
          <p:cNvPr id="272" name="Shape 272"/>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17</a:t>
            </a:fld>
            <a:endParaRPr lang="en" sz="1400" b="0" i="0" u="none" strike="noStrike" cap="none">
              <a:solidFill>
                <a:srgbClr val="000000"/>
              </a:solidFill>
              <a:latin typeface="Arial"/>
              <a:ea typeface="Arial"/>
              <a:cs typeface="Arial"/>
              <a:sym typeface="Arial"/>
            </a:endParaRPr>
          </a:p>
        </p:txBody>
      </p:sp>
      <p:sp>
        <p:nvSpPr>
          <p:cNvPr id="273" name="Shape 273"/>
          <p:cNvSpPr txBox="1">
            <a:spLocks noGrp="1"/>
          </p:cNvSpPr>
          <p:nvPr>
            <p:ph type="sldNum" idx="2"/>
          </p:nvPr>
        </p:nvSpPr>
        <p:spPr>
          <a:xfrm>
            <a:off x="707362" y="4703625"/>
            <a:ext cx="3846494"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Exploring the Profession of Faith, February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3C5B-15E3-492B-95CB-9965260D7486}"/>
              </a:ext>
            </a:extLst>
          </p:cNvPr>
          <p:cNvSpPr>
            <a:spLocks noGrp="1"/>
          </p:cNvSpPr>
          <p:nvPr>
            <p:ph type="title"/>
          </p:nvPr>
        </p:nvSpPr>
        <p:spPr/>
        <p:txBody>
          <a:bodyPr/>
          <a:lstStyle/>
          <a:p>
            <a:r>
              <a:rPr lang="en-US" dirty="0"/>
              <a:t>Creating Your Domestic Church </a:t>
            </a:r>
          </a:p>
        </p:txBody>
      </p:sp>
      <p:sp>
        <p:nvSpPr>
          <p:cNvPr id="3" name="Text Placeholder 2">
            <a:extLst>
              <a:ext uri="{FF2B5EF4-FFF2-40B4-BE49-F238E27FC236}">
                <a16:creationId xmlns:a16="http://schemas.microsoft.com/office/drawing/2014/main" id="{721D833A-F12A-4C35-A6AF-873A0DB17E9D}"/>
              </a:ext>
            </a:extLst>
          </p:cNvPr>
          <p:cNvSpPr>
            <a:spLocks noGrp="1"/>
          </p:cNvSpPr>
          <p:nvPr>
            <p:ph type="body" idx="1"/>
          </p:nvPr>
        </p:nvSpPr>
        <p:spPr>
          <a:xfrm>
            <a:off x="311700" y="1152475"/>
            <a:ext cx="8160757" cy="3187199"/>
          </a:xfrm>
        </p:spPr>
        <p:txBody>
          <a:bodyPr/>
          <a:lstStyle/>
          <a:p>
            <a:pPr marL="285750" indent="-285750">
              <a:buFont typeface="Arial" panose="020B0604020202020204" pitchFamily="34" charset="0"/>
              <a:buChar char="•"/>
            </a:pPr>
            <a:r>
              <a:rPr lang="en-US" dirty="0"/>
              <a:t>Make sure to read and understand the background reading for Lesson 8, pg. 255.</a:t>
            </a:r>
          </a:p>
          <a:p>
            <a:pPr marL="285750" indent="-285750">
              <a:buFont typeface="Arial" panose="020B0604020202020204" pitchFamily="34" charset="0"/>
              <a:buChar char="•"/>
            </a:pPr>
            <a:r>
              <a:rPr lang="en-US" dirty="0"/>
              <a:t>Read through and pick 2 of the 4 activities, pg. 137. There is not a storybook activity this lesson.</a:t>
            </a:r>
          </a:p>
          <a:p>
            <a:pPr marL="285750" indent="-285750">
              <a:spcAft>
                <a:spcPts val="0"/>
              </a:spcAft>
              <a:buFont typeface="Arial" panose="020B0604020202020204" pitchFamily="34" charset="0"/>
              <a:buChar char="•"/>
            </a:pPr>
            <a:r>
              <a:rPr lang="en-US" dirty="0"/>
              <a:t>Don’t forget about other components</a:t>
            </a:r>
          </a:p>
          <a:p>
            <a:pPr marL="742950" lvl="1" indent="-285750">
              <a:spcBef>
                <a:spcPts val="600"/>
              </a:spcBef>
              <a:spcAft>
                <a:spcPts val="0"/>
              </a:spcAft>
              <a:buFont typeface="Arial" panose="020B0604020202020204" pitchFamily="34" charset="0"/>
              <a:buChar char="•"/>
            </a:pPr>
            <a:r>
              <a:rPr lang="en-US" dirty="0"/>
              <a:t>Car Conversations, pg. 135</a:t>
            </a:r>
          </a:p>
          <a:p>
            <a:pPr marL="742950" lvl="1" indent="-285750">
              <a:spcBef>
                <a:spcPts val="600"/>
              </a:spcBef>
              <a:spcAft>
                <a:spcPts val="0"/>
              </a:spcAft>
              <a:buFont typeface="Arial" panose="020B0604020202020204" pitchFamily="34" charset="0"/>
              <a:buChar char="•"/>
            </a:pPr>
            <a:r>
              <a:rPr lang="en-US" dirty="0"/>
              <a:t>Fridge Page, pg. 133</a:t>
            </a:r>
          </a:p>
          <a:p>
            <a:pPr marL="742950" lvl="1" indent="-285750">
              <a:spcBef>
                <a:spcPts val="600"/>
              </a:spcBef>
              <a:spcAft>
                <a:spcPts val="0"/>
              </a:spcAft>
              <a:buFont typeface="Arial" panose="020B0604020202020204" pitchFamily="34" charset="0"/>
              <a:buChar char="•"/>
            </a:pPr>
            <a:r>
              <a:rPr lang="en-US" dirty="0"/>
              <a:t>Saint of the Month: St. Brigid of Ireland, pg. 159</a:t>
            </a:r>
          </a:p>
          <a:p>
            <a:pPr marL="742950" lvl="1" indent="-285750">
              <a:spcBef>
                <a:spcPts val="600"/>
              </a:spcBef>
              <a:spcAft>
                <a:spcPts val="0"/>
              </a:spcAft>
              <a:buFont typeface="Arial" panose="020B0604020202020204" pitchFamily="34" charset="0"/>
              <a:buChar char="•"/>
            </a:pPr>
            <a:r>
              <a:rPr lang="en-US" dirty="0"/>
              <a:t>Month in Review: pg. 162</a:t>
            </a:r>
          </a:p>
          <a:p>
            <a:endParaRPr lang="en-US" dirty="0"/>
          </a:p>
        </p:txBody>
      </p:sp>
      <p:sp>
        <p:nvSpPr>
          <p:cNvPr id="4" name="Slide Number Placeholder 3">
            <a:extLst>
              <a:ext uri="{FF2B5EF4-FFF2-40B4-BE49-F238E27FC236}">
                <a16:creationId xmlns:a16="http://schemas.microsoft.com/office/drawing/2014/main" id="{84C88D6A-D069-468A-813E-F40C869DFD0D}"/>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18</a:t>
            </a:fld>
            <a:endParaRPr lang="en" sz="1400" b="0" i="0" u="none" strike="noStrike" cap="none">
              <a:solidFill>
                <a:srgbClr val="000000"/>
              </a:solidFill>
              <a:latin typeface="Arial"/>
              <a:ea typeface="Arial"/>
              <a:cs typeface="Arial"/>
              <a:sym typeface="Arial"/>
            </a:endParaRPr>
          </a:p>
        </p:txBody>
      </p:sp>
      <p:sp>
        <p:nvSpPr>
          <p:cNvPr id="5" name="Slide Number Placeholder 4">
            <a:extLst>
              <a:ext uri="{FF2B5EF4-FFF2-40B4-BE49-F238E27FC236}">
                <a16:creationId xmlns:a16="http://schemas.microsoft.com/office/drawing/2014/main" id="{143DDEB8-C944-42EA-B916-BD22488F51A9}"/>
              </a:ext>
            </a:extLst>
          </p:cNvPr>
          <p:cNvSpPr>
            <a:spLocks noGrp="1"/>
          </p:cNvSpPr>
          <p:nvPr>
            <p:ph type="sldNum" idx="2"/>
          </p:nvPr>
        </p:nvSpPr>
        <p:spPr>
          <a:xfrm>
            <a:off x="720241" y="4698475"/>
            <a:ext cx="3116398" cy="393600"/>
          </a:xfrm>
        </p:spPr>
        <p:txBody>
          <a:bodyPr/>
          <a:lstStyle/>
          <a:p>
            <a:pPr marL="0" lvl="0" indent="0" algn="l" rtl="0">
              <a:lnSpc>
                <a:spcPct val="100000"/>
              </a:lnSpc>
              <a:spcBef>
                <a:spcPts val="0"/>
              </a:spcBef>
              <a:spcAft>
                <a:spcPts val="0"/>
              </a:spcAft>
              <a:buClr>
                <a:srgbClr val="FAF5EA"/>
              </a:buClr>
              <a:buSzPts val="350"/>
              <a:buFont typeface="Quicksand"/>
              <a:buNone/>
            </a:pPr>
            <a:r>
              <a:rPr lang="en-US" dirty="0"/>
              <a:t>Exploring the Profession of Faith, Lesson 6</a:t>
            </a:r>
          </a:p>
        </p:txBody>
      </p:sp>
    </p:spTree>
    <p:extLst>
      <p:ext uri="{BB962C8B-B14F-4D97-AF65-F5344CB8AC3E}">
        <p14:creationId xmlns:p14="http://schemas.microsoft.com/office/powerpoint/2010/main" val="75043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27183-93BC-4728-9B36-5A9D58C5B4B2}"/>
              </a:ext>
            </a:extLst>
          </p:cNvPr>
          <p:cNvSpPr>
            <a:spLocks noGrp="1"/>
          </p:cNvSpPr>
          <p:nvPr>
            <p:ph type="title"/>
          </p:nvPr>
        </p:nvSpPr>
        <p:spPr/>
        <p:txBody>
          <a:bodyPr/>
          <a:lstStyle/>
          <a:p>
            <a:r>
              <a:rPr lang="en-US" dirty="0"/>
              <a:t>Closing Prayer</a:t>
            </a:r>
          </a:p>
        </p:txBody>
      </p:sp>
      <p:sp>
        <p:nvSpPr>
          <p:cNvPr id="3" name="Text Placeholder 2">
            <a:extLst>
              <a:ext uri="{FF2B5EF4-FFF2-40B4-BE49-F238E27FC236}">
                <a16:creationId xmlns:a16="http://schemas.microsoft.com/office/drawing/2014/main" id="{0EDA8D1D-FE91-41AD-B4C8-59BE8A6985E2}"/>
              </a:ext>
            </a:extLst>
          </p:cNvPr>
          <p:cNvSpPr>
            <a:spLocks noGrp="1"/>
          </p:cNvSpPr>
          <p:nvPr>
            <p:ph type="body" idx="1"/>
          </p:nvPr>
        </p:nvSpPr>
        <p:spPr>
          <a:xfrm>
            <a:off x="311700" y="1476017"/>
            <a:ext cx="8520599" cy="3187199"/>
          </a:xfrm>
        </p:spPr>
        <p:txBody>
          <a:bodyPr/>
          <a:lstStyle/>
          <a:p>
            <a:pPr algn="ctr"/>
            <a:r>
              <a:rPr lang="en-US" sz="2400" dirty="0"/>
              <a:t>† </a:t>
            </a:r>
            <a:r>
              <a:rPr lang="en-US" sz="2400" dirty="0">
                <a:latin typeface="+mj-lt"/>
              </a:rPr>
              <a:t> Dear Lord Jesus Christ, we thank you for Your love, which is so great that You left heaven and all Your glory in order to die and rise for us. Please help us to love all people and to do to them what we would want to do for You. Help us to be Your hands and feet. We ask this in your name. Amen. </a:t>
            </a:r>
            <a:r>
              <a:rPr lang="en-US" sz="2400" dirty="0"/>
              <a:t>† </a:t>
            </a:r>
          </a:p>
        </p:txBody>
      </p:sp>
      <p:sp>
        <p:nvSpPr>
          <p:cNvPr id="4" name="Slide Number Placeholder 3">
            <a:extLst>
              <a:ext uri="{FF2B5EF4-FFF2-40B4-BE49-F238E27FC236}">
                <a16:creationId xmlns:a16="http://schemas.microsoft.com/office/drawing/2014/main" id="{B2C555C8-E5FF-4A1C-BFC4-1E2233BE7415}"/>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19</a:t>
            </a:fld>
            <a:endParaRPr lang="en" sz="1400" b="0" i="0" u="none" strike="noStrike" cap="none">
              <a:solidFill>
                <a:srgbClr val="000000"/>
              </a:solidFill>
              <a:latin typeface="Arial"/>
              <a:ea typeface="Arial"/>
              <a:cs typeface="Arial"/>
              <a:sym typeface="Arial"/>
            </a:endParaRPr>
          </a:p>
        </p:txBody>
      </p:sp>
      <p:sp>
        <p:nvSpPr>
          <p:cNvPr id="5" name="Slide Number Placeholder 4">
            <a:extLst>
              <a:ext uri="{FF2B5EF4-FFF2-40B4-BE49-F238E27FC236}">
                <a16:creationId xmlns:a16="http://schemas.microsoft.com/office/drawing/2014/main" id="{B9F4DAF4-93EC-4DBF-85DA-2B30CC00CB93}"/>
              </a:ext>
            </a:extLst>
          </p:cNvPr>
          <p:cNvSpPr>
            <a:spLocks noGrp="1"/>
          </p:cNvSpPr>
          <p:nvPr>
            <p:ph type="sldNum" idx="2"/>
          </p:nvPr>
        </p:nvSpPr>
        <p:spPr/>
        <p:txBody>
          <a:bodyPr/>
          <a:lstStyle/>
          <a:p>
            <a:pPr marL="0" marR="0" lvl="0" indent="0" algn="l" rtl="0">
              <a:lnSpc>
                <a:spcPct val="100000"/>
              </a:lnSpc>
              <a:spcBef>
                <a:spcPts val="0"/>
              </a:spcBef>
              <a:spcAft>
                <a:spcPts val="0"/>
              </a:spcAft>
              <a:buClr>
                <a:srgbClr val="FAF5EA"/>
              </a:buClr>
              <a:buSzPct val="25000"/>
              <a:buFont typeface="Quicksand"/>
              <a:buNone/>
            </a:pPr>
            <a:r>
              <a:rPr lang="en" sz="1000" b="1" i="0" u="none" strike="noStrike" cap="none">
                <a:solidFill>
                  <a:srgbClr val="FAF5EA"/>
                </a:solidFill>
                <a:latin typeface="Quicksand"/>
                <a:ea typeface="Quicksand"/>
                <a:cs typeface="Quicksand"/>
                <a:sym typeface="Quicksand"/>
              </a:rPr>
              <a:t>Exploring the Profession of Faith, October</a:t>
            </a:r>
          </a:p>
        </p:txBody>
      </p:sp>
    </p:spTree>
    <p:extLst>
      <p:ext uri="{BB962C8B-B14F-4D97-AF65-F5344CB8AC3E}">
        <p14:creationId xmlns:p14="http://schemas.microsoft.com/office/powerpoint/2010/main" val="713261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518050"/>
            <a:ext cx="8520600" cy="879826"/>
          </a:xfrm>
          <a:prstGeom prst="rect">
            <a:avLst/>
          </a:prstGeom>
        </p:spPr>
        <p:txBody>
          <a:bodyPr lIns="91425" tIns="91425" rIns="91425" bIns="91425" anchor="b" anchorCtr="0">
            <a:noAutofit/>
          </a:bodyPr>
          <a:lstStyle/>
          <a:p>
            <a:pPr lvl="0">
              <a:spcBef>
                <a:spcPts val="0"/>
              </a:spcBef>
              <a:buNone/>
            </a:pPr>
            <a:r>
              <a:rPr lang="en" dirty="0"/>
              <a:t>Agenda</a:t>
            </a:r>
          </a:p>
        </p:txBody>
      </p:sp>
      <p:sp>
        <p:nvSpPr>
          <p:cNvPr id="71" name="Shape 71"/>
          <p:cNvSpPr txBox="1">
            <a:spLocks noGrp="1"/>
          </p:cNvSpPr>
          <p:nvPr>
            <p:ph type="body" idx="1"/>
          </p:nvPr>
        </p:nvSpPr>
        <p:spPr>
          <a:xfrm>
            <a:off x="311700" y="1545021"/>
            <a:ext cx="8520600" cy="2454704"/>
          </a:xfrm>
          <a:prstGeom prst="rect">
            <a:avLst/>
          </a:prstGeom>
        </p:spPr>
        <p:txBody>
          <a:bodyPr lIns="91425" tIns="91425" rIns="91425" bIns="91425" anchor="t" anchorCtr="0">
            <a:noAutofit/>
          </a:bodyPr>
          <a:lstStyle/>
          <a:p>
            <a:pPr marL="285750" indent="-285750" algn="l">
              <a:spcAft>
                <a:spcPts val="0"/>
              </a:spcAft>
              <a:buSzPct val="100000"/>
              <a:buFont typeface="Arial"/>
              <a:buChar char="•"/>
            </a:pPr>
            <a:r>
              <a:rPr lang="en" sz="2400" b="0" i="0" u="none" strike="noStrike" cap="none" dirty="0">
                <a:solidFill>
                  <a:schemeClr val="tx1"/>
                </a:solidFill>
                <a:latin typeface="Calibri" panose="020F0502020204030204" pitchFamily="34" charset="0"/>
                <a:ea typeface="Lora"/>
                <a:cs typeface="Calibri" panose="020F0502020204030204" pitchFamily="34" charset="0"/>
                <a:sym typeface="Lora"/>
              </a:rPr>
              <a:t>Opening Prayer</a:t>
            </a:r>
          </a:p>
          <a:p>
            <a:pPr marL="285750" marR="0" lvl="0" indent="-285750" algn="l" rtl="0">
              <a:lnSpc>
                <a:spcPct val="115000"/>
              </a:lnSpc>
              <a:spcBef>
                <a:spcPts val="0"/>
              </a:spcBef>
              <a:spcAft>
                <a:spcPts val="0"/>
              </a:spcAft>
              <a:buClr>
                <a:schemeClr val="dk2"/>
              </a:buClr>
              <a:buSzPct val="100000"/>
              <a:buFont typeface="Arial"/>
              <a:buChar char="•"/>
            </a:pPr>
            <a:r>
              <a:rPr lang="en" sz="2400" dirty="0">
                <a:solidFill>
                  <a:schemeClr val="tx1"/>
                </a:solidFill>
                <a:latin typeface="Calibri" panose="020F0502020204030204" pitchFamily="34" charset="0"/>
                <a:cs typeface="Calibri" panose="020F0502020204030204" pitchFamily="34" charset="0"/>
              </a:rPr>
              <a:t>Review Lesson 6 &amp; 7/What questions do you have?</a:t>
            </a:r>
          </a:p>
          <a:p>
            <a:pPr marL="285750" marR="0" lvl="0" indent="-285750" algn="l" rtl="0">
              <a:lnSpc>
                <a:spcPct val="115000"/>
              </a:lnSpc>
              <a:spcBef>
                <a:spcPts val="0"/>
              </a:spcBef>
              <a:spcAft>
                <a:spcPts val="0"/>
              </a:spcAft>
              <a:buClr>
                <a:schemeClr val="dk2"/>
              </a:buClr>
              <a:buSzPct val="100000"/>
              <a:buFont typeface="Arial"/>
              <a:buChar char="•"/>
            </a:pPr>
            <a:r>
              <a:rPr lang="en" sz="2400" dirty="0">
                <a:solidFill>
                  <a:schemeClr val="tx1"/>
                </a:solidFill>
                <a:latin typeface="Calibri" panose="020F0502020204030204" pitchFamily="34" charset="0"/>
                <a:cs typeface="Calibri" panose="020F0502020204030204" pitchFamily="34" charset="0"/>
              </a:rPr>
              <a:t>Week 8 Exploration- “He Is Not Here; He Has Risen!”</a:t>
            </a:r>
          </a:p>
          <a:p>
            <a:pPr marL="285750" marR="0" lvl="0" indent="-285750" algn="l" rtl="0">
              <a:lnSpc>
                <a:spcPct val="115000"/>
              </a:lnSpc>
              <a:spcBef>
                <a:spcPts val="0"/>
              </a:spcBef>
              <a:spcAft>
                <a:spcPts val="0"/>
              </a:spcAft>
              <a:buClr>
                <a:schemeClr val="dk2"/>
              </a:buClr>
              <a:buSzPct val="100000"/>
              <a:buFont typeface="Arial"/>
              <a:buChar char="•"/>
            </a:pPr>
            <a:r>
              <a:rPr lang="en" sz="2400" dirty="0">
                <a:solidFill>
                  <a:schemeClr val="tx1"/>
                </a:solidFill>
                <a:latin typeface="Calibri" panose="020F0502020204030204" pitchFamily="34" charset="0"/>
                <a:cs typeface="Calibri" panose="020F0502020204030204" pitchFamily="34" charset="0"/>
              </a:rPr>
              <a:t>Creating Your Domestic Church</a:t>
            </a:r>
          </a:p>
          <a:p>
            <a:pPr marL="285750" marR="0" lvl="0" indent="-285750" algn="l" rtl="0">
              <a:lnSpc>
                <a:spcPct val="115000"/>
              </a:lnSpc>
              <a:spcBef>
                <a:spcPts val="0"/>
              </a:spcBef>
              <a:spcAft>
                <a:spcPts val="0"/>
              </a:spcAft>
              <a:buClr>
                <a:schemeClr val="dk2"/>
              </a:buClr>
              <a:buSzPct val="100000"/>
              <a:buFont typeface="Arial"/>
              <a:buChar char="•"/>
            </a:pPr>
            <a:r>
              <a:rPr lang="en" sz="2400" dirty="0">
                <a:solidFill>
                  <a:schemeClr val="tx1"/>
                </a:solidFill>
                <a:latin typeface="Calibri" panose="020F0502020204030204" pitchFamily="34" charset="0"/>
                <a:cs typeface="Calibri" panose="020F0502020204030204" pitchFamily="34" charset="0"/>
              </a:rPr>
              <a:t>Closing Prayer</a:t>
            </a:r>
          </a:p>
          <a:p>
            <a:pPr lvl="0">
              <a:spcBef>
                <a:spcPts val="0"/>
              </a:spcBef>
              <a:buNone/>
            </a:pPr>
            <a:endParaRPr dirty="0"/>
          </a:p>
        </p:txBody>
      </p:sp>
      <p:sp>
        <p:nvSpPr>
          <p:cNvPr id="72" name="Shape 7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Clr>
                <a:srgbClr val="000000"/>
              </a:buClr>
              <a:buSzPct val="25000"/>
              <a:buFont typeface="Arial"/>
              <a:buNone/>
            </a:pPr>
            <a:fld id="{00000000-1234-1234-1234-123412341234}" type="slidenum">
              <a:rPr lang="en"/>
              <a:t>2</a:t>
            </a:fld>
            <a:endParaRPr lang="en"/>
          </a:p>
        </p:txBody>
      </p:sp>
      <p:sp>
        <p:nvSpPr>
          <p:cNvPr id="73" name="Shape 73"/>
          <p:cNvSpPr txBox="1">
            <a:spLocks noGrp="1"/>
          </p:cNvSpPr>
          <p:nvPr>
            <p:ph type="sldNum" idx="2"/>
          </p:nvPr>
        </p:nvSpPr>
        <p:spPr>
          <a:xfrm>
            <a:off x="707362" y="4703625"/>
            <a:ext cx="3116400" cy="393600"/>
          </a:xfrm>
          <a:prstGeom prst="rect">
            <a:avLst/>
          </a:prstGeom>
        </p:spPr>
        <p:txBody>
          <a:bodyPr lIns="91425" tIns="91425" rIns="91425" bIns="91425" anchor="ctr" anchorCtr="0">
            <a:noAutofit/>
          </a:bodyPr>
          <a:lstStyle/>
          <a:p>
            <a:pPr lvl="0">
              <a:spcBef>
                <a:spcPts val="0"/>
              </a:spcBef>
              <a:buClr>
                <a:srgbClr val="FAF5EA"/>
              </a:buClr>
              <a:buSzPct val="25000"/>
              <a:buFont typeface="Quicksand"/>
              <a:buNone/>
            </a:pPr>
            <a:r>
              <a:rPr lang="en"/>
              <a:t>Exploring the Profession of Faith, February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DD211-9193-4079-8307-48124ABA3B56}"/>
              </a:ext>
            </a:extLst>
          </p:cNvPr>
          <p:cNvSpPr>
            <a:spLocks noGrp="1"/>
          </p:cNvSpPr>
          <p:nvPr>
            <p:ph type="title"/>
          </p:nvPr>
        </p:nvSpPr>
        <p:spPr>
          <a:xfrm>
            <a:off x="311700" y="518050"/>
            <a:ext cx="8520599" cy="675283"/>
          </a:xfrm>
        </p:spPr>
        <p:txBody>
          <a:bodyPr/>
          <a:lstStyle/>
          <a:p>
            <a:r>
              <a:rPr lang="en-US" sz="4800" dirty="0"/>
              <a:t>Opening Prayer</a:t>
            </a:r>
          </a:p>
        </p:txBody>
      </p:sp>
      <p:sp>
        <p:nvSpPr>
          <p:cNvPr id="3" name="Text Placeholder 2">
            <a:extLst>
              <a:ext uri="{FF2B5EF4-FFF2-40B4-BE49-F238E27FC236}">
                <a16:creationId xmlns:a16="http://schemas.microsoft.com/office/drawing/2014/main" id="{02FF4646-94F2-4F8D-975E-5E9A015904C1}"/>
              </a:ext>
            </a:extLst>
          </p:cNvPr>
          <p:cNvSpPr>
            <a:spLocks noGrp="1"/>
          </p:cNvSpPr>
          <p:nvPr>
            <p:ph type="body" idx="1"/>
          </p:nvPr>
        </p:nvSpPr>
        <p:spPr>
          <a:xfrm>
            <a:off x="311700" y="1193333"/>
            <a:ext cx="8520599" cy="2919069"/>
          </a:xfrm>
        </p:spPr>
        <p:txBody>
          <a:bodyPr/>
          <a:lstStyle/>
          <a:p>
            <a:r>
              <a:rPr lang="en-US" sz="1800" dirty="0"/>
              <a:t>† </a:t>
            </a:r>
            <a:r>
              <a:rPr lang="en-US" sz="2400" dirty="0">
                <a:latin typeface="Calibri" panose="020F0502020204030204" pitchFamily="34" charset="0"/>
                <a:cs typeface="Calibri" panose="020F0502020204030204" pitchFamily="34" charset="0"/>
              </a:rPr>
              <a:t>Heavenly Father, King of the Universe, be with us today as we gather as your people. Open our minds and our hearts as we listen and learn today. Help us to better understand the words we often pray so that our prayer can be more pure. Guide us in all we do today. We ask this in Jesus’ name. Amen. </a:t>
            </a:r>
            <a:r>
              <a:rPr lang="en-US" sz="1800" dirty="0"/>
              <a:t>†</a:t>
            </a:r>
            <a:endParaRPr lang="en-US" dirty="0"/>
          </a:p>
        </p:txBody>
      </p:sp>
      <p:sp>
        <p:nvSpPr>
          <p:cNvPr id="4" name="Slide Number Placeholder 3">
            <a:extLst>
              <a:ext uri="{FF2B5EF4-FFF2-40B4-BE49-F238E27FC236}">
                <a16:creationId xmlns:a16="http://schemas.microsoft.com/office/drawing/2014/main" id="{1C801239-5A75-44CC-8CF5-2B8416BE875F}"/>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3</a:t>
            </a:fld>
            <a:endParaRPr lang="en" sz="1400" b="0" i="0" u="none" strike="noStrike" cap="none">
              <a:solidFill>
                <a:srgbClr val="000000"/>
              </a:solidFill>
              <a:latin typeface="Arial"/>
              <a:ea typeface="Arial"/>
              <a:cs typeface="Arial"/>
              <a:sym typeface="Arial"/>
            </a:endParaRPr>
          </a:p>
        </p:txBody>
      </p:sp>
      <p:sp>
        <p:nvSpPr>
          <p:cNvPr id="5" name="Slide Number Placeholder 4">
            <a:extLst>
              <a:ext uri="{FF2B5EF4-FFF2-40B4-BE49-F238E27FC236}">
                <a16:creationId xmlns:a16="http://schemas.microsoft.com/office/drawing/2014/main" id="{C02BCF11-21CB-43C8-838D-71C3A129F8BC}"/>
              </a:ext>
            </a:extLst>
          </p:cNvPr>
          <p:cNvSpPr>
            <a:spLocks noGrp="1"/>
          </p:cNvSpPr>
          <p:nvPr>
            <p:ph type="sldNum" idx="2"/>
          </p:nvPr>
        </p:nvSpPr>
        <p:spPr/>
        <p:txBody>
          <a:bodyPr/>
          <a:lstStyle/>
          <a:p>
            <a:pPr marL="0" marR="0" lvl="0" indent="0" algn="l" rtl="0">
              <a:lnSpc>
                <a:spcPct val="100000"/>
              </a:lnSpc>
              <a:spcBef>
                <a:spcPts val="0"/>
              </a:spcBef>
              <a:spcAft>
                <a:spcPts val="0"/>
              </a:spcAft>
              <a:buClr>
                <a:srgbClr val="FAF5EA"/>
              </a:buClr>
              <a:buSzPct val="25000"/>
              <a:buFont typeface="Quicksand"/>
              <a:buNone/>
            </a:pPr>
            <a:r>
              <a:rPr lang="en" sz="1000" b="1" i="0" u="none" strike="noStrike" cap="none">
                <a:solidFill>
                  <a:srgbClr val="FAF5EA"/>
                </a:solidFill>
                <a:latin typeface="Quicksand"/>
                <a:ea typeface="Quicksand"/>
                <a:cs typeface="Quicksand"/>
                <a:sym typeface="Quicksand"/>
              </a:rPr>
              <a:t>Exploring the Profession of Faith, October</a:t>
            </a:r>
          </a:p>
        </p:txBody>
      </p:sp>
    </p:spTree>
    <p:extLst>
      <p:ext uri="{BB962C8B-B14F-4D97-AF65-F5344CB8AC3E}">
        <p14:creationId xmlns:p14="http://schemas.microsoft.com/office/powerpoint/2010/main" val="174409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A422E-BC83-4A3E-8A20-C02ADE2E35EB}"/>
              </a:ext>
            </a:extLst>
          </p:cNvPr>
          <p:cNvSpPr>
            <a:spLocks noGrp="1"/>
          </p:cNvSpPr>
          <p:nvPr>
            <p:ph type="title"/>
          </p:nvPr>
        </p:nvSpPr>
        <p:spPr>
          <a:xfrm>
            <a:off x="311699" y="186304"/>
            <a:ext cx="8520599" cy="675283"/>
          </a:xfrm>
        </p:spPr>
        <p:txBody>
          <a:bodyPr/>
          <a:lstStyle/>
          <a:p>
            <a:r>
              <a:rPr lang="en-US" sz="3600" dirty="0"/>
              <a:t>Review of Lessons 6 &amp; 7</a:t>
            </a:r>
          </a:p>
        </p:txBody>
      </p:sp>
      <p:sp>
        <p:nvSpPr>
          <p:cNvPr id="3" name="Text Placeholder 2">
            <a:extLst>
              <a:ext uri="{FF2B5EF4-FFF2-40B4-BE49-F238E27FC236}">
                <a16:creationId xmlns:a16="http://schemas.microsoft.com/office/drawing/2014/main" id="{2AE0C310-52CA-4B98-9044-6284B6DDCAFF}"/>
              </a:ext>
            </a:extLst>
          </p:cNvPr>
          <p:cNvSpPr>
            <a:spLocks noGrp="1"/>
          </p:cNvSpPr>
          <p:nvPr>
            <p:ph type="body" idx="1"/>
          </p:nvPr>
        </p:nvSpPr>
        <p:spPr>
          <a:xfrm>
            <a:off x="311699" y="768460"/>
            <a:ext cx="8520599" cy="3498740"/>
          </a:xfrm>
        </p:spPr>
        <p:txBody>
          <a:bodyPr/>
          <a:lstStyle/>
          <a:p>
            <a:pPr marL="285750" indent="-285750" rtl="0">
              <a:spcBef>
                <a:spcPts val="0"/>
              </a:spcBef>
              <a:spcAft>
                <a:spcPts val="0"/>
              </a:spcAft>
              <a:buFont typeface="Arial" panose="020B0604020202020204" pitchFamily="34" charset="0"/>
              <a:buChar char="•"/>
            </a:pPr>
            <a:r>
              <a:rPr lang="en-US" sz="1800" b="0" i="0" u="none" strike="noStrike" dirty="0">
                <a:solidFill>
                  <a:srgbClr val="595959"/>
                </a:solidFill>
                <a:effectLst/>
                <a:latin typeface="Lora" pitchFamily="2" charset="0"/>
              </a:rPr>
              <a:t>Jesus is God. He is fully man and fully Divine.</a:t>
            </a:r>
            <a:endParaRPr lang="en-US" b="0" dirty="0">
              <a:effectLst/>
            </a:endParaRPr>
          </a:p>
          <a:p>
            <a:pPr marL="285750" indent="-285750" rtl="0">
              <a:spcBef>
                <a:spcPts val="1000"/>
              </a:spcBef>
              <a:spcAft>
                <a:spcPts val="0"/>
              </a:spcAft>
              <a:buFont typeface="Arial" panose="020B0604020202020204" pitchFamily="34" charset="0"/>
              <a:buChar char="•"/>
            </a:pPr>
            <a:r>
              <a:rPr lang="en-US" sz="1800" b="0" i="0" u="none" strike="noStrike" dirty="0">
                <a:solidFill>
                  <a:srgbClr val="595959"/>
                </a:solidFill>
                <a:effectLst/>
                <a:latin typeface="Lora" pitchFamily="2" charset="0"/>
              </a:rPr>
              <a:t>Jesus performed miracles during His public ministry to show                    that He was God.</a:t>
            </a:r>
            <a:endParaRPr lang="en-US" b="0" dirty="0">
              <a:effectLst/>
            </a:endParaRPr>
          </a:p>
          <a:p>
            <a:pPr marL="285750" indent="-285750" rtl="0">
              <a:spcBef>
                <a:spcPts val="1000"/>
              </a:spcBef>
              <a:spcAft>
                <a:spcPts val="0"/>
              </a:spcAft>
              <a:buFont typeface="Arial" panose="020B0604020202020204" pitchFamily="34" charset="0"/>
              <a:buChar char="•"/>
            </a:pPr>
            <a:r>
              <a:rPr lang="en-US" sz="1800" b="0" i="0" u="none" strike="noStrike" dirty="0">
                <a:solidFill>
                  <a:srgbClr val="595959"/>
                </a:solidFill>
                <a:effectLst/>
                <a:latin typeface="Lora" pitchFamily="2" charset="0"/>
              </a:rPr>
              <a:t>Jesus came to call everyone to the kingdom of God.</a:t>
            </a:r>
          </a:p>
          <a:p>
            <a:pPr marL="285750" indent="-285750" rtl="0">
              <a:spcBef>
                <a:spcPts val="1000"/>
              </a:spcBef>
              <a:spcAft>
                <a:spcPts val="0"/>
              </a:spcAft>
              <a:buFont typeface="Arial" panose="020B0604020202020204" pitchFamily="34" charset="0"/>
              <a:buChar char="•"/>
            </a:pPr>
            <a:r>
              <a:rPr lang="en-US" dirty="0">
                <a:solidFill>
                  <a:srgbClr val="595959"/>
                </a:solidFill>
                <a:latin typeface="Lora" pitchFamily="2" charset="0"/>
              </a:rPr>
              <a:t>God so loved the world that He gave His Son, so that whoever believed in Him would have eternal life.</a:t>
            </a:r>
          </a:p>
          <a:p>
            <a:pPr marL="285750" indent="-285750" rtl="0">
              <a:spcBef>
                <a:spcPts val="1000"/>
              </a:spcBef>
              <a:spcAft>
                <a:spcPts val="0"/>
              </a:spcAft>
              <a:buFont typeface="Arial" panose="020B0604020202020204" pitchFamily="34" charset="0"/>
              <a:buChar char="•"/>
            </a:pPr>
            <a:r>
              <a:rPr lang="en-US" dirty="0">
                <a:solidFill>
                  <a:srgbClr val="595959"/>
                </a:solidFill>
                <a:latin typeface="Lora" pitchFamily="2" charset="0"/>
              </a:rPr>
              <a:t>Baptism forgives Original Sin and makes us adopted children of God.</a:t>
            </a:r>
          </a:p>
          <a:p>
            <a:pPr marL="285750" indent="-285750" rtl="0">
              <a:spcBef>
                <a:spcPts val="1000"/>
              </a:spcBef>
              <a:spcAft>
                <a:spcPts val="0"/>
              </a:spcAft>
              <a:buFont typeface="Arial" panose="020B0604020202020204" pitchFamily="34" charset="0"/>
              <a:buChar char="•"/>
            </a:pPr>
            <a:r>
              <a:rPr lang="en-US" b="0" dirty="0">
                <a:solidFill>
                  <a:srgbClr val="595959"/>
                </a:solidFill>
                <a:effectLst/>
                <a:latin typeface="Lora" pitchFamily="2" charset="0"/>
              </a:rPr>
              <a:t>Jesus made it possible for us to go to Heaven by dying for our sins out of love for us.</a:t>
            </a:r>
            <a:endParaRPr lang="en-US" b="0" dirty="0">
              <a:effectLst/>
            </a:endParaRPr>
          </a:p>
        </p:txBody>
      </p:sp>
      <p:sp>
        <p:nvSpPr>
          <p:cNvPr id="4" name="Slide Number Placeholder 3">
            <a:extLst>
              <a:ext uri="{FF2B5EF4-FFF2-40B4-BE49-F238E27FC236}">
                <a16:creationId xmlns:a16="http://schemas.microsoft.com/office/drawing/2014/main" id="{A861DF6C-91A4-4872-9886-12F8BFEDCFCD}"/>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t>4</a:t>
            </a:fld>
            <a:endParaRPr lang="en" sz="1400" b="0" i="0" u="none" strike="noStrike" cap="none">
              <a:solidFill>
                <a:srgbClr val="000000"/>
              </a:solidFill>
              <a:latin typeface="Arial"/>
              <a:ea typeface="Arial"/>
              <a:cs typeface="Arial"/>
              <a:sym typeface="Arial"/>
            </a:endParaRPr>
          </a:p>
        </p:txBody>
      </p:sp>
      <p:sp>
        <p:nvSpPr>
          <p:cNvPr id="5" name="Slide Number Placeholder 4">
            <a:extLst>
              <a:ext uri="{FF2B5EF4-FFF2-40B4-BE49-F238E27FC236}">
                <a16:creationId xmlns:a16="http://schemas.microsoft.com/office/drawing/2014/main" id="{7DA5812C-A26B-4D95-982E-8AB41C1C3A39}"/>
              </a:ext>
            </a:extLst>
          </p:cNvPr>
          <p:cNvSpPr>
            <a:spLocks noGrp="1"/>
          </p:cNvSpPr>
          <p:nvPr>
            <p:ph type="sldNum" idx="2"/>
          </p:nvPr>
        </p:nvSpPr>
        <p:spPr/>
        <p:txBody>
          <a:bodyPr/>
          <a:lstStyle/>
          <a:p>
            <a:pPr marL="0" marR="0" lvl="0" indent="0" algn="l" rtl="0">
              <a:lnSpc>
                <a:spcPct val="100000"/>
              </a:lnSpc>
              <a:spcBef>
                <a:spcPts val="0"/>
              </a:spcBef>
              <a:spcAft>
                <a:spcPts val="0"/>
              </a:spcAft>
              <a:buClr>
                <a:srgbClr val="FAF5EA"/>
              </a:buClr>
              <a:buSzPct val="25000"/>
              <a:buFont typeface="Quicksand"/>
              <a:buNone/>
            </a:pPr>
            <a:r>
              <a:rPr lang="en" sz="1000" b="1" i="0" u="none" strike="noStrike" cap="none">
                <a:solidFill>
                  <a:srgbClr val="FAF5EA"/>
                </a:solidFill>
                <a:latin typeface="Quicksand"/>
                <a:ea typeface="Quicksand"/>
                <a:cs typeface="Quicksand"/>
                <a:sym typeface="Quicksand"/>
              </a:rPr>
              <a:t>Exploring the Profession of Faith, October</a:t>
            </a:r>
          </a:p>
        </p:txBody>
      </p:sp>
    </p:spTree>
    <p:extLst>
      <p:ext uri="{BB962C8B-B14F-4D97-AF65-F5344CB8AC3E}">
        <p14:creationId xmlns:p14="http://schemas.microsoft.com/office/powerpoint/2010/main" val="72552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A5491-2257-4729-9E25-4DA5AFC843BA}"/>
              </a:ext>
            </a:extLst>
          </p:cNvPr>
          <p:cNvSpPr>
            <a:spLocks noGrp="1"/>
          </p:cNvSpPr>
          <p:nvPr>
            <p:ph type="title"/>
          </p:nvPr>
        </p:nvSpPr>
        <p:spPr>
          <a:xfrm>
            <a:off x="-436537" y="687826"/>
            <a:ext cx="8520600" cy="841800"/>
          </a:xfrm>
        </p:spPr>
        <p:txBody>
          <a:bodyPr/>
          <a:lstStyle/>
          <a:p>
            <a:r>
              <a:rPr lang="en-US" dirty="0">
                <a:solidFill>
                  <a:srgbClr val="E86929"/>
                </a:solidFill>
                <a:latin typeface="Georgia"/>
                <a:ea typeface="Georgia"/>
                <a:cs typeface="Georgia"/>
                <a:sym typeface="Georgia"/>
              </a:rPr>
              <a:t>What questions do you have?</a:t>
            </a:r>
            <a:br>
              <a:rPr lang="en-US" dirty="0">
                <a:solidFill>
                  <a:srgbClr val="E86929"/>
                </a:solidFill>
                <a:latin typeface="Georgia"/>
                <a:ea typeface="Georgia"/>
                <a:cs typeface="Georgia"/>
                <a:sym typeface="Georgia"/>
              </a:rPr>
            </a:br>
            <a:endParaRPr lang="en-US" dirty="0"/>
          </a:p>
        </p:txBody>
      </p:sp>
      <p:pic>
        <p:nvPicPr>
          <p:cNvPr id="7" name="Google Shape;97;p16">
            <a:extLst>
              <a:ext uri="{FF2B5EF4-FFF2-40B4-BE49-F238E27FC236}">
                <a16:creationId xmlns:a16="http://schemas.microsoft.com/office/drawing/2014/main" id="{E96FDCE1-A2F9-474E-A060-86D7FA093704}"/>
              </a:ext>
            </a:extLst>
          </p:cNvPr>
          <p:cNvPicPr preferRelativeResize="0"/>
          <p:nvPr/>
        </p:nvPicPr>
        <p:blipFill>
          <a:blip r:embed="rId2">
            <a:alphaModFix/>
          </a:blip>
          <a:stretch>
            <a:fillRect/>
          </a:stretch>
        </p:blipFill>
        <p:spPr>
          <a:xfrm rot="581856">
            <a:off x="6818022" y="656674"/>
            <a:ext cx="2156449" cy="1437650"/>
          </a:xfrm>
          <a:prstGeom prst="rect">
            <a:avLst/>
          </a:prstGeom>
          <a:noFill/>
          <a:ln>
            <a:noFill/>
          </a:ln>
        </p:spPr>
      </p:pic>
      <p:pic>
        <p:nvPicPr>
          <p:cNvPr id="8" name="Google Shape;98;p16">
            <a:extLst>
              <a:ext uri="{FF2B5EF4-FFF2-40B4-BE49-F238E27FC236}">
                <a16:creationId xmlns:a16="http://schemas.microsoft.com/office/drawing/2014/main" id="{3C71AA91-16EC-448C-BD29-5CFEEEC7160E}"/>
              </a:ext>
            </a:extLst>
          </p:cNvPr>
          <p:cNvPicPr preferRelativeResize="0"/>
          <p:nvPr/>
        </p:nvPicPr>
        <p:blipFill>
          <a:blip r:embed="rId3">
            <a:alphaModFix/>
          </a:blip>
          <a:stretch>
            <a:fillRect/>
          </a:stretch>
        </p:blipFill>
        <p:spPr>
          <a:xfrm rot="417810">
            <a:off x="584849" y="1575551"/>
            <a:ext cx="2984575" cy="1731676"/>
          </a:xfrm>
          <a:prstGeom prst="rect">
            <a:avLst/>
          </a:prstGeom>
          <a:noFill/>
          <a:ln>
            <a:noFill/>
          </a:ln>
        </p:spPr>
      </p:pic>
      <p:pic>
        <p:nvPicPr>
          <p:cNvPr id="9" name="Google Shape;99;p16">
            <a:extLst>
              <a:ext uri="{FF2B5EF4-FFF2-40B4-BE49-F238E27FC236}">
                <a16:creationId xmlns:a16="http://schemas.microsoft.com/office/drawing/2014/main" id="{BB18FBD8-FECD-4996-94BE-63905FAC8E69}"/>
              </a:ext>
            </a:extLst>
          </p:cNvPr>
          <p:cNvPicPr preferRelativeResize="0"/>
          <p:nvPr/>
        </p:nvPicPr>
        <p:blipFill>
          <a:blip r:embed="rId4">
            <a:alphaModFix/>
          </a:blip>
          <a:stretch>
            <a:fillRect/>
          </a:stretch>
        </p:blipFill>
        <p:spPr>
          <a:xfrm rot="-597254">
            <a:off x="4366372" y="2381591"/>
            <a:ext cx="3092178" cy="2048571"/>
          </a:xfrm>
          <a:prstGeom prst="rect">
            <a:avLst/>
          </a:prstGeom>
          <a:noFill/>
          <a:ln>
            <a:noFill/>
          </a:ln>
        </p:spPr>
      </p:pic>
    </p:spTree>
    <p:extLst>
      <p:ext uri="{BB962C8B-B14F-4D97-AF65-F5344CB8AC3E}">
        <p14:creationId xmlns:p14="http://schemas.microsoft.com/office/powerpoint/2010/main" val="44436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90250" y="450150"/>
            <a:ext cx="7982100" cy="4090800"/>
          </a:xfrm>
          <a:prstGeom prst="rect">
            <a:avLst/>
          </a:prstGeom>
        </p:spPr>
        <p:txBody>
          <a:bodyPr lIns="91425" tIns="91425" rIns="91425" bIns="91425" anchor="ctr" anchorCtr="0">
            <a:noAutofit/>
          </a:bodyPr>
          <a:lstStyle/>
          <a:p>
            <a:pPr lvl="0">
              <a:spcBef>
                <a:spcPts val="0"/>
              </a:spcBef>
              <a:buClr>
                <a:schemeClr val="dk1"/>
              </a:buClr>
              <a:buSzPct val="36666"/>
              <a:buFont typeface="Arial"/>
              <a:buNone/>
            </a:pPr>
            <a:r>
              <a:rPr lang="en" sz="3000">
                <a:solidFill>
                  <a:schemeClr val="dk2"/>
                </a:solidFill>
                <a:highlight>
                  <a:srgbClr val="FFFFFF"/>
                </a:highlight>
              </a:rPr>
              <a:t>“When the Son of Man comes in his glory, and all the angels with him, he will sit upon his glorious throne,</a:t>
            </a:r>
            <a:r>
              <a:rPr lang="en" sz="3000">
                <a:solidFill>
                  <a:schemeClr val="dk2"/>
                </a:solidFill>
              </a:rPr>
              <a:t> and all the nations</a:t>
            </a:r>
            <a:r>
              <a:rPr lang="en" sz="3000">
                <a:solidFill>
                  <a:schemeClr val="dk2"/>
                </a:solidFill>
                <a:highlight>
                  <a:srgbClr val="FFFFFF"/>
                </a:highlight>
              </a:rPr>
              <a:t> will be assembled before him. And he will separate them one from another, as a shepherd separates the sheep from the goats” (Matt. 25:31-32).</a:t>
            </a:r>
          </a:p>
          <a:p>
            <a:pPr lvl="0">
              <a:spcBef>
                <a:spcPts val="0"/>
              </a:spcBef>
              <a:buNone/>
            </a:pPr>
            <a:endParaRPr sz="3000"/>
          </a:p>
        </p:txBody>
      </p:sp>
      <p:sp>
        <p:nvSpPr>
          <p:cNvPr id="79" name="Shape 7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Clr>
                <a:srgbClr val="000000"/>
              </a:buClr>
              <a:buSzPct val="25000"/>
              <a:buFont typeface="Arial"/>
              <a:buNone/>
            </a:pPr>
            <a:fld id="{00000000-1234-1234-1234-123412341234}" type="slidenum">
              <a:rPr lang="en"/>
              <a:t>6</a:t>
            </a:fld>
            <a:endParaRPr lang="en"/>
          </a:p>
        </p:txBody>
      </p:sp>
      <p:sp>
        <p:nvSpPr>
          <p:cNvPr id="80" name="Shape 80"/>
          <p:cNvSpPr txBox="1">
            <a:spLocks noGrp="1"/>
          </p:cNvSpPr>
          <p:nvPr>
            <p:ph type="sldNum" idx="2"/>
          </p:nvPr>
        </p:nvSpPr>
        <p:spPr>
          <a:xfrm>
            <a:off x="707362" y="4703625"/>
            <a:ext cx="3116400" cy="393600"/>
          </a:xfrm>
          <a:prstGeom prst="rect">
            <a:avLst/>
          </a:prstGeom>
        </p:spPr>
        <p:txBody>
          <a:bodyPr lIns="91425" tIns="91425" rIns="91425" bIns="91425" anchor="ctr" anchorCtr="0">
            <a:noAutofit/>
          </a:bodyPr>
          <a:lstStyle/>
          <a:p>
            <a:pPr lvl="0">
              <a:spcBef>
                <a:spcPts val="0"/>
              </a:spcBef>
              <a:buClr>
                <a:srgbClr val="FAF5EA"/>
              </a:buClr>
              <a:buSzPct val="25000"/>
              <a:buFont typeface="Quicksand"/>
              <a:buNone/>
            </a:pPr>
            <a:r>
              <a:rPr lang="en"/>
              <a:t>Exploring the Profession of Faith, February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1427596"/>
            <a:ext cx="8520599" cy="6440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4B2F5E"/>
              </a:buClr>
              <a:buSzPct val="25000"/>
              <a:buFont typeface="Rokkitt"/>
              <a:buNone/>
            </a:pPr>
            <a:r>
              <a:rPr lang="en" sz="3200" b="0" i="0" u="none" strike="noStrike" cap="none">
                <a:solidFill>
                  <a:srgbClr val="4B2F5E"/>
                </a:solidFill>
                <a:latin typeface="Rokkitt"/>
                <a:ea typeface="Rokkitt"/>
                <a:cs typeface="Rokkitt"/>
                <a:sym typeface="Rokkitt"/>
              </a:rPr>
              <a:t>Opening Questions</a:t>
            </a:r>
          </a:p>
        </p:txBody>
      </p:sp>
      <p:sp>
        <p:nvSpPr>
          <p:cNvPr id="86" name="Shape 86"/>
          <p:cNvSpPr txBox="1">
            <a:spLocks noGrp="1"/>
          </p:cNvSpPr>
          <p:nvPr>
            <p:ph type="body" idx="1"/>
          </p:nvPr>
        </p:nvSpPr>
        <p:spPr>
          <a:xfrm>
            <a:off x="311700" y="2154321"/>
            <a:ext cx="8520599" cy="13008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 sz="2800" b="0" i="0" u="none" strike="noStrike" cap="none">
                <a:latin typeface="Lora"/>
                <a:ea typeface="Lora"/>
                <a:cs typeface="Lora"/>
                <a:sym typeface="Lora"/>
              </a:rPr>
              <a:t>What event is Jesus describ</a:t>
            </a:r>
            <a:r>
              <a:rPr lang="en" sz="2800" i="0" u="none" strike="noStrike" cap="none"/>
              <a:t>ing in </a:t>
            </a:r>
            <a:r>
              <a:rPr lang="en" sz="2800"/>
              <a:t>Matt. 25:31-32</a:t>
            </a:r>
            <a:r>
              <a:rPr lang="en" sz="2800" i="0" u="none" strike="noStrike" cap="none"/>
              <a:t>?</a:t>
            </a:r>
          </a:p>
          <a:p>
            <a:pPr marL="0" marR="0" lvl="0" indent="0" algn="ctr" rtl="0">
              <a:lnSpc>
                <a:spcPct val="115000"/>
              </a:lnSpc>
              <a:spcBef>
                <a:spcPts val="1600"/>
              </a:spcBef>
              <a:spcAft>
                <a:spcPts val="0"/>
              </a:spcAft>
              <a:buClr>
                <a:schemeClr val="dk2"/>
              </a:buClr>
              <a:buSzPct val="25000"/>
              <a:buFont typeface="Lora"/>
              <a:buNone/>
            </a:pPr>
            <a:endParaRPr sz="2800" b="0" i="0" u="none" strike="noStrike" cap="none">
              <a:solidFill>
                <a:schemeClr val="dk2"/>
              </a:solidFill>
              <a:latin typeface="Lora"/>
              <a:ea typeface="Lora"/>
              <a:cs typeface="Lora"/>
              <a:sym typeface="Lora"/>
            </a:endParaRPr>
          </a:p>
        </p:txBody>
      </p:sp>
      <p:sp>
        <p:nvSpPr>
          <p:cNvPr id="87" name="Shape 8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lang="en" sz="1400" b="0" i="0" u="none" strike="noStrike" cap="none">
              <a:solidFill>
                <a:srgbClr val="000000"/>
              </a:solidFill>
              <a:latin typeface="Arial"/>
              <a:ea typeface="Arial"/>
              <a:cs typeface="Arial"/>
              <a:sym typeface="Arial"/>
            </a:endParaRPr>
          </a:p>
        </p:txBody>
      </p:sp>
      <p:sp>
        <p:nvSpPr>
          <p:cNvPr id="88" name="Shape 88"/>
          <p:cNvSpPr txBox="1">
            <a:spLocks noGrp="1"/>
          </p:cNvSpPr>
          <p:nvPr>
            <p:ph type="sldNum" idx="2"/>
          </p:nvPr>
        </p:nvSpPr>
        <p:spPr>
          <a:xfrm>
            <a:off x="707362" y="4703625"/>
            <a:ext cx="4000707"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Exploring the Profession of Faith, February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1032773"/>
            <a:ext cx="8520599" cy="10389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4B2F5E"/>
              </a:buClr>
              <a:buSzPct val="25000"/>
              <a:buFont typeface="Rokkitt"/>
              <a:buNone/>
            </a:pPr>
            <a:r>
              <a:rPr lang="en" sz="3200" b="0" i="0" u="none" strike="noStrike" cap="none">
                <a:solidFill>
                  <a:srgbClr val="4B2F5E"/>
                </a:solidFill>
                <a:latin typeface="Rokkitt"/>
                <a:ea typeface="Rokkitt"/>
                <a:cs typeface="Rokkitt"/>
                <a:sym typeface="Rokkitt"/>
              </a:rPr>
              <a:t>Opening Questions</a:t>
            </a:r>
          </a:p>
        </p:txBody>
      </p:sp>
      <p:sp>
        <p:nvSpPr>
          <p:cNvPr id="94" name="Shape 94"/>
          <p:cNvSpPr txBox="1">
            <a:spLocks noGrp="1"/>
          </p:cNvSpPr>
          <p:nvPr>
            <p:ph type="body" idx="1"/>
          </p:nvPr>
        </p:nvSpPr>
        <p:spPr>
          <a:xfrm>
            <a:off x="311700" y="2154321"/>
            <a:ext cx="8520599" cy="13008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rgbClr val="000000"/>
              </a:buClr>
              <a:buSzPct val="25000"/>
              <a:buFont typeface="Arial"/>
              <a:buNone/>
            </a:pPr>
            <a:r>
              <a:rPr lang="en" sz="2800" b="0" i="0" u="none" strike="noStrike" cap="none">
                <a:solidFill>
                  <a:schemeClr val="dk2"/>
                </a:solidFill>
                <a:latin typeface="Lora"/>
                <a:ea typeface="Lora"/>
                <a:cs typeface="Lora"/>
                <a:sym typeface="Lora"/>
              </a:rPr>
              <a:t>Who or what did Jesus mean by “all the nations”?</a:t>
            </a:r>
          </a:p>
        </p:txBody>
      </p:sp>
      <p:sp>
        <p:nvSpPr>
          <p:cNvPr id="95" name="Shape 95"/>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lang="en" sz="1400" b="0" i="0" u="none" strike="noStrike" cap="none">
              <a:solidFill>
                <a:srgbClr val="000000"/>
              </a:solidFill>
              <a:latin typeface="Arial"/>
              <a:ea typeface="Arial"/>
              <a:cs typeface="Arial"/>
              <a:sym typeface="Arial"/>
            </a:endParaRPr>
          </a:p>
        </p:txBody>
      </p:sp>
      <p:sp>
        <p:nvSpPr>
          <p:cNvPr id="96" name="Shape 96"/>
          <p:cNvSpPr txBox="1">
            <a:spLocks noGrp="1"/>
          </p:cNvSpPr>
          <p:nvPr>
            <p:ph type="sldNum" idx="2"/>
          </p:nvPr>
        </p:nvSpPr>
        <p:spPr>
          <a:xfrm>
            <a:off x="707362" y="4703625"/>
            <a:ext cx="3819280"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Exploring the Profession of Faith, February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355398"/>
            <a:ext cx="8520599" cy="14877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4B2F5E"/>
              </a:buClr>
              <a:buSzPct val="25000"/>
              <a:buFont typeface="Rokkitt"/>
              <a:buNone/>
            </a:pPr>
            <a:endParaRPr sz="3200" b="0" i="0" u="none" strike="noStrike" cap="none">
              <a:solidFill>
                <a:srgbClr val="4B2F5E"/>
              </a:solidFill>
              <a:latin typeface="Rokkitt"/>
              <a:ea typeface="Rokkitt"/>
              <a:cs typeface="Rokkitt"/>
              <a:sym typeface="Rokkitt"/>
            </a:endParaRPr>
          </a:p>
          <a:p>
            <a:pPr marL="0" marR="0" lvl="0" indent="0" algn="ctr" rtl="0">
              <a:lnSpc>
                <a:spcPct val="100000"/>
              </a:lnSpc>
              <a:spcBef>
                <a:spcPts val="0"/>
              </a:spcBef>
              <a:spcAft>
                <a:spcPts val="0"/>
              </a:spcAft>
              <a:buClr>
                <a:srgbClr val="4B2F5E"/>
              </a:buClr>
              <a:buSzPct val="25000"/>
              <a:buFont typeface="Rokkitt"/>
              <a:buNone/>
            </a:pPr>
            <a:r>
              <a:rPr lang="en" sz="3200" b="0" i="0" u="none" strike="noStrike" cap="none">
                <a:solidFill>
                  <a:srgbClr val="4B2F5E"/>
                </a:solidFill>
                <a:latin typeface="Rokkitt"/>
                <a:ea typeface="Rokkitt"/>
                <a:cs typeface="Rokkitt"/>
                <a:sym typeface="Rokkitt"/>
              </a:rPr>
              <a:t>Opening Questions</a:t>
            </a:r>
          </a:p>
        </p:txBody>
      </p:sp>
      <p:sp>
        <p:nvSpPr>
          <p:cNvPr id="102" name="Shape 102"/>
          <p:cNvSpPr txBox="1">
            <a:spLocks noGrp="1"/>
          </p:cNvSpPr>
          <p:nvPr>
            <p:ph type="body" idx="1"/>
          </p:nvPr>
        </p:nvSpPr>
        <p:spPr>
          <a:xfrm>
            <a:off x="311700" y="1925721"/>
            <a:ext cx="8520599" cy="13008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2"/>
              </a:buClr>
              <a:buSzPct val="25000"/>
              <a:buFont typeface="Lora"/>
              <a:buNone/>
            </a:pPr>
            <a:r>
              <a:rPr lang="en" sz="2800" b="0" i="0" u="none" strike="noStrike" cap="none">
                <a:solidFill>
                  <a:schemeClr val="dk2"/>
                </a:solidFill>
                <a:latin typeface="Lora"/>
                <a:ea typeface="Lora"/>
                <a:cs typeface="Lora"/>
                <a:sym typeface="Lora"/>
              </a:rPr>
              <a:t>Who will inherit the Kingdom of God and why?</a:t>
            </a:r>
          </a:p>
        </p:txBody>
      </p:sp>
      <p:sp>
        <p:nvSpPr>
          <p:cNvPr id="103" name="Shape 103"/>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lang="en" sz="1400" b="0" i="0" u="none" strike="noStrike" cap="none">
              <a:solidFill>
                <a:srgbClr val="000000"/>
              </a:solidFill>
              <a:latin typeface="Arial"/>
              <a:ea typeface="Arial"/>
              <a:cs typeface="Arial"/>
              <a:sym typeface="Arial"/>
            </a:endParaRPr>
          </a:p>
        </p:txBody>
      </p:sp>
      <p:sp>
        <p:nvSpPr>
          <p:cNvPr id="104" name="Shape 104"/>
          <p:cNvSpPr txBox="1">
            <a:spLocks noGrp="1"/>
          </p:cNvSpPr>
          <p:nvPr>
            <p:ph type="sldNum" idx="2"/>
          </p:nvPr>
        </p:nvSpPr>
        <p:spPr>
          <a:xfrm>
            <a:off x="707362" y="4703625"/>
            <a:ext cx="3973494"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Exploring the Profession of Faith, February</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2170</Words>
  <Application>Microsoft Office PowerPoint</Application>
  <PresentationFormat>On-screen Show (16:9)</PresentationFormat>
  <Paragraphs>163</Paragraphs>
  <Slides>19</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Lora</vt:lpstr>
      <vt:lpstr>Times New Roman</vt:lpstr>
      <vt:lpstr>Quicksand</vt:lpstr>
      <vt:lpstr>Georgia</vt:lpstr>
      <vt:lpstr>Calibri</vt:lpstr>
      <vt:lpstr>Arial</vt:lpstr>
      <vt:lpstr>Rokkitt</vt:lpstr>
      <vt:lpstr>Helvetica Neue</vt:lpstr>
      <vt:lpstr>simple-light-2</vt:lpstr>
      <vt:lpstr>PowerPoint Presentation</vt:lpstr>
      <vt:lpstr>Agenda</vt:lpstr>
      <vt:lpstr>Opening Prayer</vt:lpstr>
      <vt:lpstr>Review of Lessons 6 &amp; 7</vt:lpstr>
      <vt:lpstr>What questions do you have? </vt:lpstr>
      <vt:lpstr>“When the Son of Man comes in his glory, and all the angels with him, he will sit upon his glorious throne, and all the nations will be assembled before him. And he will separate them one from another, as a shepherd separates the sheep from the goats” (Matt. 25:31-32). </vt:lpstr>
      <vt:lpstr>Opening Questions</vt:lpstr>
      <vt:lpstr>Opening Questions</vt:lpstr>
      <vt:lpstr> Opening Questions</vt:lpstr>
      <vt:lpstr>Opening Questions</vt:lpstr>
      <vt:lpstr>Opening Questions</vt:lpstr>
      <vt:lpstr>Whenever we see someone hungry, thirsty, lonely, or needy,  we must respond to that person as if he were Christ. </vt:lpstr>
      <vt:lpstr>Death and Resurrection: Christ our Savior</vt:lpstr>
      <vt:lpstr>Jesus’ Death and Descent to Hell </vt:lpstr>
      <vt:lpstr>Jesus’ Resurrection</vt:lpstr>
      <vt:lpstr>The Passion, Death, and Resurrection of Jesus Christ is known as The Paschal Mystery</vt:lpstr>
      <vt:lpstr>Key Points in Our Readings This Month</vt:lpstr>
      <vt:lpstr>Creating Your Domestic Church </vt:lpstr>
      <vt:lpstr>Closing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dc:creator>
  <cp:lastModifiedBy>connie cole</cp:lastModifiedBy>
  <cp:revision>1</cp:revision>
  <dcterms:modified xsi:type="dcterms:W3CDTF">2022-01-29T21:38:11Z</dcterms:modified>
</cp:coreProperties>
</file>